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9" r:id="rId5"/>
    <p:sldId id="262"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8ADC20-55AE-4A11-C4D1-074DC514F68C}" name="Fran Estartus" initials="FE" userId="S::fran.estartus@iwcawine.onmicrosoft.com::94d2ac0d-2dbc-42b9-bc6d-06bfdd002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68894-58C2-4D9A-A0D0-85A4B19B4528}" v="2" dt="2025-07-30T11:14:04.5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7" d="100"/>
          <a:sy n="97" d="100"/>
        </p:scale>
        <p:origin x="9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Estartus" userId="S::fran.estartus@iwcawine.onmicrosoft.com::94d2ac0d-2dbc-42b9-bc6d-06bfdd0021c6" providerId="AD" clId="Web-{2010900F-DEDF-49AB-9CBC-4413CE1DD72B}"/>
    <pc:docChg chg="modSld">
      <pc:chgData name="Fran Estartus" userId="S::fran.estartus@iwcawine.onmicrosoft.com::94d2ac0d-2dbc-42b9-bc6d-06bfdd0021c6" providerId="AD" clId="Web-{2010900F-DEDF-49AB-9CBC-4413CE1DD72B}" dt="2025-07-22T09:36:42.684" v="2"/>
      <pc:docMkLst>
        <pc:docMk/>
      </pc:docMkLst>
      <pc:sldChg chg="modSp">
        <pc:chgData name="Fran Estartus" userId="S::fran.estartus@iwcawine.onmicrosoft.com::94d2ac0d-2dbc-42b9-bc6d-06bfdd0021c6" providerId="AD" clId="Web-{2010900F-DEDF-49AB-9CBC-4413CE1DD72B}" dt="2025-07-22T09:36:42.684" v="2"/>
        <pc:sldMkLst>
          <pc:docMk/>
          <pc:sldMk cId="0" sldId="259"/>
        </pc:sldMkLst>
        <pc:spChg chg="mod">
          <ac:chgData name="Fran Estartus" userId="S::fran.estartus@iwcawine.onmicrosoft.com::94d2ac0d-2dbc-42b9-bc6d-06bfdd0021c6" providerId="AD" clId="Web-{2010900F-DEDF-49AB-9CBC-4413CE1DD72B}" dt="2025-07-22T09:36:42.684" v="2"/>
          <ac:spMkLst>
            <pc:docMk/>
            <pc:sldMk cId="0" sldId="259"/>
            <ac:spMk id="3" creationId="{00000000-0000-0000-0000-000000000000}"/>
          </ac:spMkLst>
        </pc:spChg>
      </pc:sldChg>
    </pc:docChg>
  </pc:docChgLst>
  <pc:docChgLst>
    <pc:chgData name="Josep Maria Ribas Portella" userId="f2dcec90-5afe-44e2-827a-baebbd706043" providerId="ADAL" clId="{93EE3DC8-C06A-49DB-8D9C-81D0B7C711B2}"/>
    <pc:docChg chg="custSel modSld">
      <pc:chgData name="Josep Maria Ribas Portella" userId="f2dcec90-5afe-44e2-827a-baebbd706043" providerId="ADAL" clId="{93EE3DC8-C06A-49DB-8D9C-81D0B7C711B2}" dt="2025-07-28T11:53:28.509" v="21" actId="6549"/>
      <pc:docMkLst>
        <pc:docMk/>
      </pc:docMkLst>
      <pc:sldChg chg="delSp modSp mod delAnim">
        <pc:chgData name="Josep Maria Ribas Portella" userId="f2dcec90-5afe-44e2-827a-baebbd706043" providerId="ADAL" clId="{93EE3DC8-C06A-49DB-8D9C-81D0B7C711B2}" dt="2025-07-28T11:53:28.509" v="21" actId="6549"/>
        <pc:sldMkLst>
          <pc:docMk/>
          <pc:sldMk cId="1913033476" sldId="262"/>
        </pc:sldMkLst>
        <pc:graphicFrameChg chg="mod modGraphic">
          <ac:chgData name="Josep Maria Ribas Portella" userId="f2dcec90-5afe-44e2-827a-baebbd706043" providerId="ADAL" clId="{93EE3DC8-C06A-49DB-8D9C-81D0B7C711B2}" dt="2025-07-28T11:53:28.509" v="21" actId="6549"/>
          <ac:graphicFrameMkLst>
            <pc:docMk/>
            <pc:sldMk cId="1913033476" sldId="262"/>
            <ac:graphicFrameMk id="4" creationId="{358F85D1-30B0-7CFB-CCDE-041560F5FC74}"/>
          </ac:graphicFrameMkLst>
        </pc:graphicFrameChg>
      </pc:sldChg>
    </pc:docChg>
  </pc:docChgLst>
  <pc:docChgLst>
    <pc:chgData name="Fran Estartus" userId="94d2ac0d-2dbc-42b9-bc6d-06bfdd0021c6" providerId="ADAL" clId="{38E68894-58C2-4D9A-A0D0-85A4B19B4528}"/>
    <pc:docChg chg="custSel modSld">
      <pc:chgData name="Fran Estartus" userId="94d2ac0d-2dbc-42b9-bc6d-06bfdd0021c6" providerId="ADAL" clId="{38E68894-58C2-4D9A-A0D0-85A4B19B4528}" dt="2025-07-30T11:14:04.525" v="8" actId="164"/>
      <pc:docMkLst>
        <pc:docMk/>
      </pc:docMkLst>
      <pc:sldChg chg="addSp delSp modSp mod">
        <pc:chgData name="Fran Estartus" userId="94d2ac0d-2dbc-42b9-bc6d-06bfdd0021c6" providerId="ADAL" clId="{38E68894-58C2-4D9A-A0D0-85A4B19B4528}" dt="2025-07-30T11:14:04.525" v="8" actId="164"/>
        <pc:sldMkLst>
          <pc:docMk/>
          <pc:sldMk cId="0" sldId="259"/>
        </pc:sldMkLst>
        <pc:spChg chg="mod">
          <ac:chgData name="Fran Estartus" userId="94d2ac0d-2dbc-42b9-bc6d-06bfdd0021c6" providerId="ADAL" clId="{38E68894-58C2-4D9A-A0D0-85A4B19B4528}" dt="2025-07-30T11:14:04.525" v="8" actId="164"/>
          <ac:spMkLst>
            <pc:docMk/>
            <pc:sldMk cId="0" sldId="259"/>
            <ac:spMk id="3" creationId="{00000000-0000-0000-0000-000000000000}"/>
          </ac:spMkLst>
        </pc:spChg>
        <pc:spChg chg="del mod">
          <ac:chgData name="Fran Estartus" userId="94d2ac0d-2dbc-42b9-bc6d-06bfdd0021c6" providerId="ADAL" clId="{38E68894-58C2-4D9A-A0D0-85A4B19B4528}" dt="2025-07-30T11:13:30.306" v="2" actId="478"/>
          <ac:spMkLst>
            <pc:docMk/>
            <pc:sldMk cId="0" sldId="259"/>
            <ac:spMk id="5" creationId="{00000000-0000-0000-0000-000000000000}"/>
          </ac:spMkLst>
        </pc:spChg>
        <pc:spChg chg="mod">
          <ac:chgData name="Fran Estartus" userId="94d2ac0d-2dbc-42b9-bc6d-06bfdd0021c6" providerId="ADAL" clId="{38E68894-58C2-4D9A-A0D0-85A4B19B4528}" dt="2025-07-30T11:14:04.525" v="8" actId="164"/>
          <ac:spMkLst>
            <pc:docMk/>
            <pc:sldMk cId="0" sldId="259"/>
            <ac:spMk id="6" creationId="{F94CB465-71E8-0C89-CCF6-E34DD43CCAEB}"/>
          </ac:spMkLst>
        </pc:spChg>
        <pc:spChg chg="mod">
          <ac:chgData name="Fran Estartus" userId="94d2ac0d-2dbc-42b9-bc6d-06bfdd0021c6" providerId="ADAL" clId="{38E68894-58C2-4D9A-A0D0-85A4B19B4528}" dt="2025-07-30T11:14:04.525" v="8" actId="164"/>
          <ac:spMkLst>
            <pc:docMk/>
            <pc:sldMk cId="0" sldId="259"/>
            <ac:spMk id="7" creationId="{B4ACBE1C-367F-7523-F192-DFAC22054390}"/>
          </ac:spMkLst>
        </pc:spChg>
        <pc:grpChg chg="mod">
          <ac:chgData name="Fran Estartus" userId="94d2ac0d-2dbc-42b9-bc6d-06bfdd0021c6" providerId="ADAL" clId="{38E68894-58C2-4D9A-A0D0-85A4B19B4528}" dt="2025-07-30T11:14:04.525" v="8" actId="164"/>
          <ac:grpSpMkLst>
            <pc:docMk/>
            <pc:sldMk cId="0" sldId="259"/>
            <ac:grpSpMk id="2" creationId="{8F6E581B-2AA4-B22A-5400-36DEE548DC76}"/>
          </ac:grpSpMkLst>
        </pc:grpChg>
        <pc:grpChg chg="add mod">
          <ac:chgData name="Fran Estartus" userId="94d2ac0d-2dbc-42b9-bc6d-06bfdd0021c6" providerId="ADAL" clId="{38E68894-58C2-4D9A-A0D0-85A4B19B4528}" dt="2025-07-30T11:14:04.525" v="8" actId="164"/>
          <ac:grpSpMkLst>
            <pc:docMk/>
            <pc:sldMk cId="0" sldId="259"/>
            <ac:grpSpMk id="8" creationId="{961D3AC7-2823-1EA7-1469-C374260A3C64}"/>
          </ac:grpSpMkLst>
        </pc:grpChg>
        <pc:grpChg chg="mod">
          <ac:chgData name="Fran Estartus" userId="94d2ac0d-2dbc-42b9-bc6d-06bfdd0021c6" providerId="ADAL" clId="{38E68894-58C2-4D9A-A0D0-85A4B19B4528}" dt="2025-07-30T11:14:04.525" v="8" actId="164"/>
          <ac:grpSpMkLst>
            <pc:docMk/>
            <pc:sldMk cId="0" sldId="259"/>
            <ac:grpSpMk id="21" creationId="{17BE4E6F-03D7-FD92-D645-C47F18A5A836}"/>
          </ac:grpSpMkLst>
        </pc:grpChg>
        <pc:picChg chg="mod">
          <ac:chgData name="Fran Estartus" userId="94d2ac0d-2dbc-42b9-bc6d-06bfdd0021c6" providerId="ADAL" clId="{38E68894-58C2-4D9A-A0D0-85A4B19B4528}" dt="2025-07-30T11:14:04.525" v="8" actId="164"/>
          <ac:picMkLst>
            <pc:docMk/>
            <pc:sldMk cId="0" sldId="259"/>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2F011-F2C0-4D21-8BD1-71ADE3B3DE05}" type="datetimeFigureOut">
              <a:rPr lang="es-CL" smtClean="0"/>
              <a:t>30-07-2025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B9464-C805-408F-95F4-61CADA7A2656}" type="slidenum">
              <a:rPr lang="es-CL" smtClean="0"/>
              <a:t>‹Nº›</a:t>
            </a:fld>
            <a:endParaRPr lang="es-CL"/>
          </a:p>
        </p:txBody>
      </p:sp>
    </p:spTree>
    <p:extLst>
      <p:ext uri="{BB962C8B-B14F-4D97-AF65-F5344CB8AC3E}">
        <p14:creationId xmlns:p14="http://schemas.microsoft.com/office/powerpoint/2010/main" val="301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73B9464-C805-408F-95F4-61CADA7A2656}" type="slidenum">
              <a:rPr lang="es-CL" smtClean="0"/>
              <a:t>2</a:t>
            </a:fld>
            <a:endParaRPr lang="es-CL"/>
          </a:p>
        </p:txBody>
      </p:sp>
    </p:spTree>
    <p:extLst>
      <p:ext uri="{BB962C8B-B14F-4D97-AF65-F5344CB8AC3E}">
        <p14:creationId xmlns:p14="http://schemas.microsoft.com/office/powerpoint/2010/main" val="17355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49D7D-544E-34D3-08B8-CCED97B2BE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0DFE36D-98CF-4BD4-E1DE-7B91FD1FA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3D6B172-A3CF-9CA4-C0B6-D33D8FE00893}"/>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5" name="Marcador de pie de página 4">
            <a:extLst>
              <a:ext uri="{FF2B5EF4-FFF2-40B4-BE49-F238E27FC236}">
                <a16:creationId xmlns:a16="http://schemas.microsoft.com/office/drawing/2014/main" id="{E91AEAB1-1F6C-AF6F-470C-4538FF08BC4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59125B-730F-9860-113A-45EB841BB36D}"/>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5964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918F6-0ED1-2540-98CA-87C0872024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46CE06-CDF8-E5D1-2CC7-89969264214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B9C27E-FB1A-E348-9556-ADB5E46FAF31}"/>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5" name="Marcador de pie de página 4">
            <a:extLst>
              <a:ext uri="{FF2B5EF4-FFF2-40B4-BE49-F238E27FC236}">
                <a16:creationId xmlns:a16="http://schemas.microsoft.com/office/drawing/2014/main" id="{EFFB0024-EBC7-482E-D7AF-A6FBEA802A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83C3D9-F04A-BA4B-5913-8CCE41E34B63}"/>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139765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8B70E1-4FBF-B754-E3B7-84D37686CB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50A07E3-2C81-5611-DC67-CB20EC8CF5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E202A-1D3F-C968-E5E9-B6787BC5FAE4}"/>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5" name="Marcador de pie de página 4">
            <a:extLst>
              <a:ext uri="{FF2B5EF4-FFF2-40B4-BE49-F238E27FC236}">
                <a16:creationId xmlns:a16="http://schemas.microsoft.com/office/drawing/2014/main" id="{564D4E8C-8C76-222D-8BB5-6C0209602A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1620CC-5F73-BA87-562A-520B1CE13648}"/>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340132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88082" y="2067890"/>
            <a:ext cx="7275830" cy="2463800"/>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760345" y="4771720"/>
            <a:ext cx="6831965" cy="112395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7/30/2025</a:t>
            </a:fld>
            <a:endParaRPr lang="en-US"/>
          </a:p>
        </p:txBody>
      </p:sp>
      <p:sp>
        <p:nvSpPr>
          <p:cNvPr id="6" name="Holder 6"/>
          <p:cNvSpPr>
            <a:spLocks noGrp="1"/>
          </p:cNvSpPr>
          <p:nvPr>
            <p:ph type="sldNum" sz="quarter" idx="7"/>
          </p:nvPr>
        </p:nvSpPr>
        <p:spPr/>
        <p:txBody>
          <a:bodyPr lIns="0" tIns="0" rIns="0" bIns="0"/>
          <a:lstStyle>
            <a:lvl1pPr>
              <a:defRPr sz="1400" b="1" i="0">
                <a:solidFill>
                  <a:srgbClr val="AEABAB"/>
                </a:solidFill>
                <a:latin typeface="Calibri"/>
                <a:cs typeface="Calibri"/>
              </a:defRPr>
            </a:lvl1pPr>
          </a:lstStyle>
          <a:p>
            <a:pPr marL="127635">
              <a:lnSpc>
                <a:spcPts val="1425"/>
              </a:lnSpc>
            </a:pPr>
            <a:fld id="{81D60167-4931-47E6-BA6A-407CBD079E47}" type="slidenum">
              <a:rPr spc="-50" dirty="0"/>
              <a:t>‹Nº›</a:t>
            </a:fld>
            <a:endParaRPr spc="-50"/>
          </a:p>
        </p:txBody>
      </p:sp>
    </p:spTree>
    <p:extLst>
      <p:ext uri="{BB962C8B-B14F-4D97-AF65-F5344CB8AC3E}">
        <p14:creationId xmlns:p14="http://schemas.microsoft.com/office/powerpoint/2010/main" val="318952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11B20-76FA-8FF8-DDC4-0E5B9A2254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0B8C0F-141F-2744-84D6-D0E1CE8BA14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75773-6BE9-D016-BA05-C69B188B3BB1}"/>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5" name="Marcador de pie de página 4">
            <a:extLst>
              <a:ext uri="{FF2B5EF4-FFF2-40B4-BE49-F238E27FC236}">
                <a16:creationId xmlns:a16="http://schemas.microsoft.com/office/drawing/2014/main" id="{E2D5573D-2374-9093-079F-BE7144059A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0F73D6-2F19-992A-9514-258BB53E3B11}"/>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98105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87573-5E4E-5670-5B70-0C5802F3AC8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D18659-EC79-C6E7-D901-46C88FA792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0433BB2-B96E-247C-88A5-5520349BE708}"/>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5" name="Marcador de pie de página 4">
            <a:extLst>
              <a:ext uri="{FF2B5EF4-FFF2-40B4-BE49-F238E27FC236}">
                <a16:creationId xmlns:a16="http://schemas.microsoft.com/office/drawing/2014/main" id="{5C03AB5E-98E8-3002-CE71-FDB8561852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443023-7587-5B25-70DA-FDB06F1BF3DA}"/>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03303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81E7E-42CA-8063-CB05-F88489AEE76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E67235F-FD6D-C99D-82CC-345D2178C19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9AA790F-2D72-BBEE-D939-C4B752E54C6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C0F974C-4334-AB8A-61BF-C2F55A57207B}"/>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6" name="Marcador de pie de página 5">
            <a:extLst>
              <a:ext uri="{FF2B5EF4-FFF2-40B4-BE49-F238E27FC236}">
                <a16:creationId xmlns:a16="http://schemas.microsoft.com/office/drawing/2014/main" id="{285702A4-FF0A-A845-021F-AF0A07994B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5AC1B0-5C00-FDF2-3261-39297C2DCFBF}"/>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6640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BF5F2-56DA-2310-27C8-3D66920D02A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CF0925-8EAB-B16B-544E-78155C856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178914D-2B2B-7503-7B7C-A3DB5A68FD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D3BE7C4-8166-133D-6A0C-8ED509F2F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2D9A8C-4544-E266-8CB3-543BC7E21F8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1E599D-3A3E-6042-4294-2A08C9ADA2C2}"/>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8" name="Marcador de pie de página 7">
            <a:extLst>
              <a:ext uri="{FF2B5EF4-FFF2-40B4-BE49-F238E27FC236}">
                <a16:creationId xmlns:a16="http://schemas.microsoft.com/office/drawing/2014/main" id="{74DFECCF-AD63-CA31-3987-DCA38198DE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97A3539-F02E-A2B3-A7A9-5D6C1AEE17D4}"/>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302659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84DE6-72A8-B4D3-1C8D-38DF33F1B41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EEEE860-0BC6-8146-7D7A-C61BE69E3FBC}"/>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4" name="Marcador de pie de página 3">
            <a:extLst>
              <a:ext uri="{FF2B5EF4-FFF2-40B4-BE49-F238E27FC236}">
                <a16:creationId xmlns:a16="http://schemas.microsoft.com/office/drawing/2014/main" id="{7C5D7501-55D2-C04D-C58D-34824819909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F08038-2185-81C2-CE77-8420D6C620D5}"/>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96842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FE9278-0E24-8D35-064B-DD20CA45B92E}"/>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3" name="Marcador de pie de página 2">
            <a:extLst>
              <a:ext uri="{FF2B5EF4-FFF2-40B4-BE49-F238E27FC236}">
                <a16:creationId xmlns:a16="http://schemas.microsoft.com/office/drawing/2014/main" id="{84C080B3-8BE0-D601-C5C5-4730DB39E5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C9D0B7A-036A-1F4C-D99E-3312696AD1EF}"/>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64769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776AF-E211-1B30-5168-2BECE957E4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4CDF10-4235-7FFA-A0E6-4A0B03ECE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BCFA4CB-F7C8-1D37-C100-DD7D7B2DD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794719-094F-ECBD-5581-9D2F5A9EF61E}"/>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6" name="Marcador de pie de página 5">
            <a:extLst>
              <a:ext uri="{FF2B5EF4-FFF2-40B4-BE49-F238E27FC236}">
                <a16:creationId xmlns:a16="http://schemas.microsoft.com/office/drawing/2014/main" id="{25343FB6-63EC-8409-09B4-82683B32CD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13DB1B-8150-5708-40E9-A9374242F047}"/>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224056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51919-DC03-0BB6-33EF-C9782915B5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0F8BB56-ABD0-AC17-99E3-BAF3EF7C0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18A928-1EB0-1471-AF00-0424C718B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F71985-E9D3-C46D-08BD-73CEF6C45AE6}"/>
              </a:ext>
            </a:extLst>
          </p:cNvPr>
          <p:cNvSpPr>
            <a:spLocks noGrp="1"/>
          </p:cNvSpPr>
          <p:nvPr>
            <p:ph type="dt" sz="half" idx="10"/>
          </p:nvPr>
        </p:nvSpPr>
        <p:spPr/>
        <p:txBody>
          <a:bodyPr/>
          <a:lstStyle/>
          <a:p>
            <a:fld id="{3D86E479-62B4-464C-8B72-67BDFA8BA88F}" type="datetimeFigureOut">
              <a:rPr lang="es-ES" smtClean="0"/>
              <a:t>30/07/2025</a:t>
            </a:fld>
            <a:endParaRPr lang="es-ES"/>
          </a:p>
        </p:txBody>
      </p:sp>
      <p:sp>
        <p:nvSpPr>
          <p:cNvPr id="6" name="Marcador de pie de página 5">
            <a:extLst>
              <a:ext uri="{FF2B5EF4-FFF2-40B4-BE49-F238E27FC236}">
                <a16:creationId xmlns:a16="http://schemas.microsoft.com/office/drawing/2014/main" id="{CC747D30-B724-DE6E-0982-BAD75BFC05C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DB5E0F6-8790-B000-8ED8-B1B1C6428EA9}"/>
              </a:ext>
            </a:extLst>
          </p:cNvPr>
          <p:cNvSpPr>
            <a:spLocks noGrp="1"/>
          </p:cNvSpPr>
          <p:nvPr>
            <p:ph type="sldNum" sz="quarter" idx="12"/>
          </p:nvPr>
        </p:nvSpPr>
        <p:spPr/>
        <p:txBody>
          <a:bodyPr/>
          <a:lstStyle/>
          <a:p>
            <a:fld id="{4576B127-8CD2-4A47-862B-C998DDF0D15B}" type="slidenum">
              <a:rPr lang="es-ES" smtClean="0"/>
              <a:t>‹Nº›</a:t>
            </a:fld>
            <a:endParaRPr lang="es-ES"/>
          </a:p>
        </p:txBody>
      </p:sp>
    </p:spTree>
    <p:extLst>
      <p:ext uri="{BB962C8B-B14F-4D97-AF65-F5344CB8AC3E}">
        <p14:creationId xmlns:p14="http://schemas.microsoft.com/office/powerpoint/2010/main" val="34020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AC19D5-6AA7-58AE-2DB1-AA8FA2855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3DDD74-591D-FF29-7A94-4358D88E2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53D6B8-7316-2295-2B2C-AFDCB8567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86E479-62B4-464C-8B72-67BDFA8BA88F}" type="datetimeFigureOut">
              <a:rPr lang="es-ES" smtClean="0"/>
              <a:t>30/07/2025</a:t>
            </a:fld>
            <a:endParaRPr lang="es-ES"/>
          </a:p>
        </p:txBody>
      </p:sp>
      <p:sp>
        <p:nvSpPr>
          <p:cNvPr id="5" name="Marcador de pie de página 4">
            <a:extLst>
              <a:ext uri="{FF2B5EF4-FFF2-40B4-BE49-F238E27FC236}">
                <a16:creationId xmlns:a16="http://schemas.microsoft.com/office/drawing/2014/main" id="{C4ACDC44-8783-78E3-E4C3-6123C3874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7B342AC-896D-853A-626F-D1A0E91B2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76B127-8CD2-4A47-862B-C998DDF0D15B}" type="slidenum">
              <a:rPr lang="es-ES" smtClean="0"/>
              <a:t>‹Nº›</a:t>
            </a:fld>
            <a:endParaRPr lang="es-ES"/>
          </a:p>
        </p:txBody>
      </p:sp>
    </p:spTree>
    <p:extLst>
      <p:ext uri="{BB962C8B-B14F-4D97-AF65-F5344CB8AC3E}">
        <p14:creationId xmlns:p14="http://schemas.microsoft.com/office/powerpoint/2010/main" val="392574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961D3AC7-2823-1EA7-1469-C374260A3C64}"/>
              </a:ext>
            </a:extLst>
          </p:cNvPr>
          <p:cNvGrpSpPr/>
          <p:nvPr/>
        </p:nvGrpSpPr>
        <p:grpSpPr>
          <a:xfrm>
            <a:off x="794707" y="327907"/>
            <a:ext cx="10831782" cy="5966639"/>
            <a:chOff x="794707" y="327907"/>
            <a:chExt cx="10831782" cy="5966639"/>
          </a:xfrm>
        </p:grpSpPr>
        <p:sp>
          <p:nvSpPr>
            <p:cNvPr id="3" name="object 3"/>
            <p:cNvSpPr txBox="1"/>
            <p:nvPr/>
          </p:nvSpPr>
          <p:spPr>
            <a:xfrm>
              <a:off x="4597471" y="2068302"/>
              <a:ext cx="6834434" cy="506549"/>
            </a:xfrm>
            <a:prstGeom prst="rect">
              <a:avLst/>
            </a:prstGeom>
          </p:spPr>
          <p:txBody>
            <a:bodyPr vert="horz" wrap="square" lIns="0" tIns="13970" rIns="0" bIns="0" rtlCol="0" anchor="t">
              <a:spAutoFit/>
            </a:bodyPr>
            <a:lstStyle/>
            <a:p>
              <a:pPr marL="12700" algn="ctr">
                <a:lnSpc>
                  <a:spcPct val="100000"/>
                </a:lnSpc>
                <a:spcBef>
                  <a:spcPts val="110"/>
                </a:spcBef>
              </a:pPr>
              <a:r>
                <a:rPr sz="3200" b="1" spc="-25" dirty="0">
                  <a:solidFill>
                    <a:srgbClr val="DFB022"/>
                  </a:solidFill>
                  <a:latin typeface="Bahnschrift Condensed" panose="020B0502040204020203" pitchFamily="34" charset="0"/>
                  <a:cs typeface="Calibri"/>
                </a:rPr>
                <a:t>I</a:t>
              </a:r>
              <a:r>
                <a:rPr lang="es-CL" sz="3200" b="1" spc="-25" dirty="0" err="1">
                  <a:solidFill>
                    <a:srgbClr val="DFB022"/>
                  </a:solidFill>
                  <a:latin typeface="Bahnschrift Condensed" panose="020B0502040204020203" pitchFamily="34" charset="0"/>
                  <a:cs typeface="Calibri"/>
                </a:rPr>
                <a:t>nternational</a:t>
              </a:r>
              <a:r>
                <a:rPr lang="es-CL" sz="3200" b="1" spc="-25" dirty="0">
                  <a:solidFill>
                    <a:srgbClr val="DFB022"/>
                  </a:solidFill>
                  <a:latin typeface="Bahnschrift Condensed" panose="020B0502040204020203" pitchFamily="34" charset="0"/>
                  <a:cs typeface="Calibri"/>
                </a:rPr>
                <a:t> </a:t>
              </a:r>
              <a:r>
                <a:rPr sz="3200" b="1" spc="-25" dirty="0">
                  <a:solidFill>
                    <a:srgbClr val="DFB022"/>
                  </a:solidFill>
                  <a:latin typeface="Bahnschrift Condensed" panose="020B0502040204020203" pitchFamily="34" charset="0"/>
                  <a:cs typeface="Calibri"/>
                </a:rPr>
                <a:t>W</a:t>
              </a:r>
              <a:r>
                <a:rPr lang="es-CL" sz="3200" b="1" spc="-25" dirty="0" err="1">
                  <a:solidFill>
                    <a:srgbClr val="DFB022"/>
                  </a:solidFill>
                  <a:latin typeface="Bahnschrift Condensed" panose="020B0502040204020203" pitchFamily="34" charset="0"/>
                  <a:cs typeface="Calibri"/>
                </a:rPr>
                <a:t>ineries</a:t>
              </a:r>
              <a:r>
                <a:rPr lang="es-CL" sz="3200" b="1" spc="-25" dirty="0">
                  <a:solidFill>
                    <a:srgbClr val="DFB022"/>
                  </a:solidFill>
                  <a:latin typeface="Bahnschrift Condensed" panose="020B0502040204020203" pitchFamily="34" charset="0"/>
                  <a:cs typeface="Calibri"/>
                </a:rPr>
                <a:t> </a:t>
              </a:r>
              <a:r>
                <a:rPr lang="es-CL" sz="3200" b="1" spc="-25" dirty="0" err="1">
                  <a:solidFill>
                    <a:srgbClr val="DFB022"/>
                  </a:solidFill>
                  <a:latin typeface="Bahnschrift Condensed" panose="020B0502040204020203" pitchFamily="34" charset="0"/>
                  <a:cs typeface="Calibri"/>
                </a:rPr>
                <a:t>for</a:t>
              </a:r>
              <a:r>
                <a:rPr lang="es-CL" sz="3200" b="1" spc="-25" dirty="0">
                  <a:solidFill>
                    <a:srgbClr val="DFB022"/>
                  </a:solidFill>
                  <a:latin typeface="Bahnschrift Condensed" panose="020B0502040204020203" pitchFamily="34" charset="0"/>
                  <a:cs typeface="Calibri"/>
                </a:rPr>
                <a:t> </a:t>
              </a:r>
              <a:r>
                <a:rPr sz="3200" b="1" spc="-25" dirty="0">
                  <a:solidFill>
                    <a:srgbClr val="DFB022"/>
                  </a:solidFill>
                  <a:latin typeface="Bahnschrift Condensed" panose="020B0502040204020203" pitchFamily="34" charset="0"/>
                  <a:cs typeface="Calibri"/>
                </a:rPr>
                <a:t>C</a:t>
              </a:r>
              <a:r>
                <a:rPr lang="es-CL" sz="3200" b="1" spc="-25" dirty="0" err="1">
                  <a:solidFill>
                    <a:srgbClr val="DFB022"/>
                  </a:solidFill>
                  <a:latin typeface="Bahnschrift Condensed" panose="020B0502040204020203" pitchFamily="34" charset="0"/>
                  <a:cs typeface="Calibri"/>
                </a:rPr>
                <a:t>limate</a:t>
              </a:r>
              <a:r>
                <a:rPr lang="es-CL" sz="3200" b="1" spc="-25" dirty="0">
                  <a:solidFill>
                    <a:srgbClr val="DFB022"/>
                  </a:solidFill>
                  <a:latin typeface="Bahnschrift Condensed" panose="020B0502040204020203" pitchFamily="34" charset="0"/>
                  <a:cs typeface="Calibri"/>
                </a:rPr>
                <a:t> </a:t>
              </a:r>
              <a:r>
                <a:rPr sz="3200" b="1" spc="-25" dirty="0">
                  <a:solidFill>
                    <a:srgbClr val="DFB022"/>
                  </a:solidFill>
                  <a:latin typeface="Bahnschrift Condensed" panose="020B0502040204020203" pitchFamily="34" charset="0"/>
                  <a:cs typeface="Calibri"/>
                </a:rPr>
                <a:t>A</a:t>
              </a:r>
              <a:r>
                <a:rPr lang="es-CL" sz="3200" b="1" spc="-25" dirty="0" err="1">
                  <a:solidFill>
                    <a:srgbClr val="DFB022"/>
                  </a:solidFill>
                  <a:latin typeface="Bahnschrift Condensed" panose="020B0502040204020203" pitchFamily="34" charset="0"/>
                  <a:cs typeface="Calibri"/>
                </a:rPr>
                <a:t>ction</a:t>
              </a:r>
              <a:endParaRPr sz="3200" dirty="0">
                <a:latin typeface="Bahnschrift Condensed" panose="020B0502040204020203" pitchFamily="34" charset="0"/>
                <a:cs typeface="Calibri"/>
              </a:endParaRPr>
            </a:p>
          </p:txBody>
        </p:sp>
        <p:pic>
          <p:nvPicPr>
            <p:cNvPr id="4" name="object 4"/>
            <p:cNvPicPr/>
            <p:nvPr/>
          </p:nvPicPr>
          <p:blipFill>
            <a:blip r:embed="rId2" cstate="print"/>
            <a:stretch>
              <a:fillRect/>
            </a:stretch>
          </p:blipFill>
          <p:spPr>
            <a:xfrm>
              <a:off x="9832157" y="327907"/>
              <a:ext cx="1794332" cy="737322"/>
            </a:xfrm>
            <a:prstGeom prst="rect">
              <a:avLst/>
            </a:prstGeom>
          </p:spPr>
        </p:pic>
        <p:grpSp>
          <p:nvGrpSpPr>
            <p:cNvPr id="21" name="Grupo 20">
              <a:extLst>
                <a:ext uri="{FF2B5EF4-FFF2-40B4-BE49-F238E27FC236}">
                  <a16:creationId xmlns:a16="http://schemas.microsoft.com/office/drawing/2014/main" id="{17BE4E6F-03D7-FD92-D645-C47F18A5A836}"/>
                </a:ext>
              </a:extLst>
            </p:cNvPr>
            <p:cNvGrpSpPr/>
            <p:nvPr/>
          </p:nvGrpSpPr>
          <p:grpSpPr>
            <a:xfrm>
              <a:off x="817825" y="886691"/>
              <a:ext cx="2941375" cy="3956346"/>
              <a:chOff x="7239000" y="2047307"/>
              <a:chExt cx="3399034" cy="4544481"/>
            </a:xfrm>
          </p:grpSpPr>
          <p:pic>
            <p:nvPicPr>
              <p:cNvPr id="17" name="Imagen 16">
                <a:extLst>
                  <a:ext uri="{FF2B5EF4-FFF2-40B4-BE49-F238E27FC236}">
                    <a16:creationId xmlns:a16="http://schemas.microsoft.com/office/drawing/2014/main" id="{112A2D0F-5CA8-924E-6845-6414FEB0E6DC}"/>
                  </a:ext>
                </a:extLst>
              </p:cNvPr>
              <p:cNvPicPr>
                <a:picLocks noChangeAspect="1"/>
              </p:cNvPicPr>
              <p:nvPr/>
            </p:nvPicPr>
            <p:blipFill>
              <a:blip r:embed="rId3"/>
              <a:stretch>
                <a:fillRect/>
              </a:stretch>
            </p:blipFill>
            <p:spPr>
              <a:xfrm>
                <a:off x="7239000" y="2070356"/>
                <a:ext cx="3245017" cy="4521432"/>
              </a:xfrm>
              <a:prstGeom prst="rect">
                <a:avLst/>
              </a:prstGeom>
            </p:spPr>
          </p:pic>
          <p:pic>
            <p:nvPicPr>
              <p:cNvPr id="19" name="Imagen 18">
                <a:extLst>
                  <a:ext uri="{FF2B5EF4-FFF2-40B4-BE49-F238E27FC236}">
                    <a16:creationId xmlns:a16="http://schemas.microsoft.com/office/drawing/2014/main" id="{A6FBB961-52DF-04EA-8F7A-D9D7318B352C}"/>
                  </a:ext>
                </a:extLst>
              </p:cNvPr>
              <p:cNvPicPr>
                <a:picLocks noChangeAspect="1"/>
              </p:cNvPicPr>
              <p:nvPr/>
            </p:nvPicPr>
            <p:blipFill>
              <a:blip r:embed="rId4"/>
              <a:stretch>
                <a:fillRect/>
              </a:stretch>
            </p:blipFill>
            <p:spPr>
              <a:xfrm rot="5400000">
                <a:off x="9418138" y="2225286"/>
                <a:ext cx="764235" cy="1367521"/>
              </a:xfrm>
              <a:prstGeom prst="rect">
                <a:avLst/>
              </a:prstGeom>
            </p:spPr>
          </p:pic>
          <p:pic>
            <p:nvPicPr>
              <p:cNvPr id="20" name="Imagen 19">
                <a:extLst>
                  <a:ext uri="{FF2B5EF4-FFF2-40B4-BE49-F238E27FC236}">
                    <a16:creationId xmlns:a16="http://schemas.microsoft.com/office/drawing/2014/main" id="{8A18B716-EE2F-D734-4816-26D2C1255821}"/>
                  </a:ext>
                </a:extLst>
              </p:cNvPr>
              <p:cNvPicPr>
                <a:picLocks noChangeAspect="1"/>
              </p:cNvPicPr>
              <p:nvPr/>
            </p:nvPicPr>
            <p:blipFill>
              <a:blip r:embed="rId4"/>
              <a:stretch>
                <a:fillRect/>
              </a:stretch>
            </p:blipFill>
            <p:spPr>
              <a:xfrm rot="5400000">
                <a:off x="9752964" y="1256819"/>
                <a:ext cx="94581" cy="1675558"/>
              </a:xfrm>
              <a:prstGeom prst="rect">
                <a:avLst/>
              </a:prstGeom>
            </p:spPr>
          </p:pic>
        </p:grpSp>
        <p:grpSp>
          <p:nvGrpSpPr>
            <p:cNvPr id="2" name="Grupo 1">
              <a:extLst>
                <a:ext uri="{FF2B5EF4-FFF2-40B4-BE49-F238E27FC236}">
                  <a16:creationId xmlns:a16="http://schemas.microsoft.com/office/drawing/2014/main" id="{8F6E581B-2AA4-B22A-5400-36DEE548DC76}"/>
                </a:ext>
              </a:extLst>
            </p:cNvPr>
            <p:cNvGrpSpPr/>
            <p:nvPr/>
          </p:nvGrpSpPr>
          <p:grpSpPr>
            <a:xfrm>
              <a:off x="794707" y="4859370"/>
              <a:ext cx="2997723" cy="1169551"/>
              <a:chOff x="933253" y="4933261"/>
              <a:chExt cx="2997723" cy="1169551"/>
            </a:xfrm>
          </p:grpSpPr>
          <p:sp>
            <p:nvSpPr>
              <p:cNvPr id="32" name="CuadroTexto 31">
                <a:extLst>
                  <a:ext uri="{FF2B5EF4-FFF2-40B4-BE49-F238E27FC236}">
                    <a16:creationId xmlns:a16="http://schemas.microsoft.com/office/drawing/2014/main" id="{8FDA39FE-E9E8-EA8A-9F8B-6FEBD7FE9CB9}"/>
                  </a:ext>
                </a:extLst>
              </p:cNvPr>
              <p:cNvSpPr txBox="1"/>
              <p:nvPr/>
            </p:nvSpPr>
            <p:spPr>
              <a:xfrm>
                <a:off x="933253" y="4933261"/>
                <a:ext cx="2997723" cy="1169551"/>
              </a:xfrm>
              <a:prstGeom prst="rect">
                <a:avLst/>
              </a:prstGeom>
              <a:noFill/>
            </p:spPr>
            <p:txBody>
              <a:bodyPr wrap="square">
                <a:spAutoFit/>
              </a:bodyPr>
              <a:lstStyle/>
              <a:p>
                <a:pPr algn="l"/>
                <a:endParaRPr lang="es-CL" sz="800" b="0" i="0" u="none" strike="noStrike" baseline="0" dirty="0">
                  <a:solidFill>
                    <a:srgbClr val="000000"/>
                  </a:solidFill>
                  <a:latin typeface="Aptos" panose="020B0004020202020204" pitchFamily="34" charset="0"/>
                </a:endParaRPr>
              </a:p>
              <a:p>
                <a:endParaRPr lang="es-CL" sz="800" b="0" i="0" u="none" strike="noStrike" baseline="0" dirty="0">
                  <a:latin typeface="Aptos" panose="020B0004020202020204" pitchFamily="34" charset="0"/>
                </a:endParaRPr>
              </a:p>
              <a:p>
                <a:r>
                  <a:rPr lang="en-US" sz="800" b="0" i="0" u="none" strike="noStrike" baseline="0" dirty="0">
                    <a:latin typeface="Aptos" panose="020B0004020202020204" pitchFamily="34" charset="0"/>
                  </a:rPr>
                  <a:t> </a:t>
                </a:r>
                <a:r>
                  <a:rPr lang="en-US" sz="1200" b="0" i="0" u="none" strike="noStrike" baseline="0" dirty="0">
                    <a:solidFill>
                      <a:srgbClr val="35462F"/>
                    </a:solidFill>
                    <a:latin typeface="Seaford" panose="00000500000000000000" pitchFamily="2" charset="0"/>
                  </a:rPr>
                  <a:t>Leading the transition to a </a:t>
                </a:r>
              </a:p>
              <a:p>
                <a:endParaRPr lang="en-US" sz="1000" b="0" i="0" u="none" strike="noStrike" baseline="0" dirty="0">
                  <a:solidFill>
                    <a:srgbClr val="35462F"/>
                  </a:solidFill>
                  <a:latin typeface="Aptos" panose="020B0004020202020204" pitchFamily="34" charset="0"/>
                </a:endParaRPr>
              </a:p>
              <a:p>
                <a:pPr algn="r"/>
                <a:endParaRPr lang="es-CL" sz="1000" dirty="0">
                  <a:solidFill>
                    <a:srgbClr val="35462F"/>
                  </a:solidFill>
                  <a:latin typeface="Aptos" panose="020B0004020202020204" pitchFamily="34" charset="0"/>
                </a:endParaRPr>
              </a:p>
              <a:p>
                <a:pPr algn="r"/>
                <a:endParaRPr lang="es-CL" sz="1000" b="0" i="0" u="none" strike="noStrike" baseline="0" dirty="0">
                  <a:solidFill>
                    <a:srgbClr val="35462F"/>
                  </a:solidFill>
                  <a:latin typeface="Aptos" panose="020B0004020202020204" pitchFamily="34" charset="0"/>
                </a:endParaRPr>
              </a:p>
              <a:p>
                <a:pPr algn="r"/>
                <a:r>
                  <a:rPr lang="es-CL" sz="1200" b="0" i="0" u="none" strike="noStrike" baseline="0" dirty="0">
                    <a:solidFill>
                      <a:srgbClr val="35462F"/>
                    </a:solidFill>
                    <a:latin typeface="Seaford" panose="00000500000000000000" pitchFamily="2" charset="0"/>
                  </a:rPr>
                  <a:t>global </a:t>
                </a:r>
                <a:r>
                  <a:rPr lang="es-CL" sz="1200" b="0" i="0" u="none" strike="noStrike" baseline="0" dirty="0" err="1">
                    <a:solidFill>
                      <a:srgbClr val="35462F"/>
                    </a:solidFill>
                    <a:latin typeface="Seaford" panose="00000500000000000000" pitchFamily="2" charset="0"/>
                  </a:rPr>
                  <a:t>wine</a:t>
                </a:r>
                <a:r>
                  <a:rPr lang="es-CL" sz="1200" b="0" i="0" u="none" strike="noStrike" baseline="0" dirty="0">
                    <a:solidFill>
                      <a:srgbClr val="35462F"/>
                    </a:solidFill>
                    <a:latin typeface="Seaford" panose="00000500000000000000" pitchFamily="2" charset="0"/>
                  </a:rPr>
                  <a:t> sector </a:t>
                </a:r>
                <a:endParaRPr lang="es-CL" sz="1200" dirty="0">
                  <a:latin typeface="Seaford" panose="00000500000000000000" pitchFamily="2" charset="0"/>
                </a:endParaRPr>
              </a:p>
            </p:txBody>
          </p:sp>
          <p:pic>
            <p:nvPicPr>
              <p:cNvPr id="34" name="Imagen 33">
                <a:extLst>
                  <a:ext uri="{FF2B5EF4-FFF2-40B4-BE49-F238E27FC236}">
                    <a16:creationId xmlns:a16="http://schemas.microsoft.com/office/drawing/2014/main" id="{2D2D5EA0-5F83-89B3-F511-02F289C546CB}"/>
                  </a:ext>
                </a:extLst>
              </p:cNvPr>
              <p:cNvPicPr>
                <a:picLocks noChangeAspect="1"/>
              </p:cNvPicPr>
              <p:nvPr/>
            </p:nvPicPr>
            <p:blipFill>
              <a:blip r:embed="rId5"/>
              <a:stretch>
                <a:fillRect/>
              </a:stretch>
            </p:blipFill>
            <p:spPr>
              <a:xfrm>
                <a:off x="1322114" y="5541634"/>
                <a:ext cx="2297778" cy="230994"/>
              </a:xfrm>
              <a:prstGeom prst="rect">
                <a:avLst/>
              </a:prstGeom>
            </p:spPr>
          </p:pic>
        </p:grpSp>
        <p:sp>
          <p:nvSpPr>
            <p:cNvPr id="7" name="CuadroTexto 6">
              <a:extLst>
                <a:ext uri="{FF2B5EF4-FFF2-40B4-BE49-F238E27FC236}">
                  <a16:creationId xmlns:a16="http://schemas.microsoft.com/office/drawing/2014/main" id="{B4ACBE1C-367F-7523-F192-DFAC22054390}"/>
                </a:ext>
              </a:extLst>
            </p:cNvPr>
            <p:cNvSpPr txBox="1"/>
            <p:nvPr/>
          </p:nvSpPr>
          <p:spPr>
            <a:xfrm>
              <a:off x="4490519" y="2833255"/>
              <a:ext cx="7048339" cy="646331"/>
            </a:xfrm>
            <a:prstGeom prst="rect">
              <a:avLst/>
            </a:prstGeom>
            <a:noFill/>
          </p:spPr>
          <p:txBody>
            <a:bodyPr wrap="square">
              <a:spAutoFit/>
            </a:bodyPr>
            <a:lstStyle/>
            <a:p>
              <a:pPr algn="ctr"/>
              <a:r>
                <a:rPr lang="es-ES" b="1" dirty="0" err="1">
                  <a:solidFill>
                    <a:schemeClr val="accent1"/>
                  </a:solidFill>
                </a:rPr>
                <a:t>Compilation</a:t>
              </a:r>
              <a:r>
                <a:rPr lang="es-ES" b="1" dirty="0">
                  <a:solidFill>
                    <a:schemeClr val="accent1"/>
                  </a:solidFill>
                </a:rPr>
                <a:t> </a:t>
              </a:r>
              <a:r>
                <a:rPr lang="es-ES" b="1" dirty="0" err="1">
                  <a:solidFill>
                    <a:schemeClr val="accent1"/>
                  </a:solidFill>
                </a:rPr>
                <a:t>of</a:t>
              </a:r>
              <a:r>
                <a:rPr lang="es-ES" b="1" dirty="0">
                  <a:solidFill>
                    <a:schemeClr val="accent1"/>
                  </a:solidFill>
                </a:rPr>
                <a:t>  Soil Organic Carbon (SOC) </a:t>
              </a:r>
              <a:r>
                <a:rPr lang="es-ES" b="1" dirty="0" err="1">
                  <a:solidFill>
                    <a:schemeClr val="accent1"/>
                  </a:solidFill>
                </a:rPr>
                <a:t>Sequestration</a:t>
              </a:r>
              <a:r>
                <a:rPr lang="es-ES" b="1" dirty="0">
                  <a:solidFill>
                    <a:schemeClr val="accent1"/>
                  </a:solidFill>
                </a:rPr>
                <a:t> </a:t>
              </a:r>
              <a:r>
                <a:rPr lang="es-ES" b="1" dirty="0" err="1">
                  <a:solidFill>
                    <a:schemeClr val="accent1"/>
                  </a:solidFill>
                </a:rPr>
                <a:t>Projects</a:t>
              </a:r>
              <a:endParaRPr lang="es-ES" b="1" dirty="0">
                <a:solidFill>
                  <a:schemeClr val="accent1"/>
                </a:solidFill>
              </a:endParaRPr>
            </a:p>
            <a:p>
              <a:pPr algn="ctr"/>
              <a:r>
                <a:rPr lang="es-CL" b="1" dirty="0" err="1">
                  <a:solidFill>
                    <a:schemeClr val="accent1"/>
                  </a:solidFill>
                </a:rPr>
                <a:t>July</a:t>
              </a:r>
              <a:r>
                <a:rPr lang="es-CL" b="1" dirty="0">
                  <a:solidFill>
                    <a:schemeClr val="accent1"/>
                  </a:solidFill>
                </a:rPr>
                <a:t> 2025</a:t>
              </a:r>
            </a:p>
          </p:txBody>
        </p:sp>
        <p:sp>
          <p:nvSpPr>
            <p:cNvPr id="6" name="CuadroTexto 5">
              <a:extLst>
                <a:ext uri="{FF2B5EF4-FFF2-40B4-BE49-F238E27FC236}">
                  <a16:creationId xmlns:a16="http://schemas.microsoft.com/office/drawing/2014/main" id="{F94CB465-71E8-0C89-CCF6-E34DD43CCAEB}"/>
                </a:ext>
              </a:extLst>
            </p:cNvPr>
            <p:cNvSpPr txBox="1"/>
            <p:nvPr/>
          </p:nvSpPr>
          <p:spPr>
            <a:xfrm>
              <a:off x="4846650" y="3840028"/>
              <a:ext cx="6779839" cy="2454518"/>
            </a:xfrm>
            <a:prstGeom prst="rect">
              <a:avLst/>
            </a:prstGeom>
            <a:noFill/>
          </p:spPr>
          <p:txBody>
            <a:bodyPr wrap="square" lIns="91440" tIns="45720" rIns="91440" bIns="45720" anchor="t">
              <a:spAutoFit/>
            </a:bodyPr>
            <a:lstStyle/>
            <a:p>
              <a:r>
                <a:rPr lang="de-DE" sz="1100" dirty="0">
                  <a:solidFill>
                    <a:schemeClr val="tx1">
                      <a:lumMod val="75000"/>
                      <a:lumOff val="25000"/>
                    </a:schemeClr>
                  </a:solidFill>
                </a:rPr>
                <a:t>Filling instructions:</a:t>
              </a:r>
            </a:p>
            <a:p>
              <a:pPr marL="285750" indent="-285750">
                <a:buFont typeface="Arial" panose="020B0604020202020204" pitchFamily="34" charset="0"/>
                <a:buChar char="•"/>
              </a:pPr>
              <a:r>
                <a:rPr lang="en-US" sz="1100" dirty="0">
                  <a:solidFill>
                    <a:schemeClr val="tx1">
                      <a:lumMod val="75000"/>
                      <a:lumOff val="25000"/>
                    </a:schemeClr>
                  </a:solidFill>
                </a:rPr>
                <a:t>Complete all fields and do not remove any of them. </a:t>
              </a:r>
            </a:p>
            <a:p>
              <a:pPr marL="285750" indent="-285750">
                <a:buFont typeface="Arial" panose="020B0604020202020204" pitchFamily="34" charset="0"/>
                <a:buChar char="•"/>
              </a:pPr>
              <a:r>
                <a:rPr lang="en-US" sz="1100" dirty="0">
                  <a:solidFill>
                    <a:schemeClr val="tx1">
                      <a:lumMod val="75000"/>
                      <a:lumOff val="25000"/>
                    </a:schemeClr>
                  </a:solidFill>
                </a:rPr>
                <a:t>Keep all the necessary information on one page.</a:t>
              </a:r>
            </a:p>
            <a:p>
              <a:pPr marL="285750" indent="-285750">
                <a:buFont typeface="Arial" panose="020B0604020202020204" pitchFamily="34" charset="0"/>
                <a:buChar char="•"/>
              </a:pPr>
              <a:r>
                <a:rPr lang="en-US" sz="1100" dirty="0">
                  <a:solidFill>
                    <a:schemeClr val="tx1">
                      <a:lumMod val="75000"/>
                      <a:lumOff val="25000"/>
                    </a:schemeClr>
                  </a:solidFill>
                </a:rPr>
                <a:t>The size of the boxes and letters can be adjusted according to your needs if they do not impair the legibility of any of the other boxes. </a:t>
              </a:r>
            </a:p>
            <a:p>
              <a:pPr marL="285750" indent="-285750">
                <a:buFont typeface="Arial" panose="020B0604020202020204" pitchFamily="34" charset="0"/>
                <a:buChar char="•"/>
              </a:pPr>
              <a:r>
                <a:rPr lang="en-US" sz="1100" dirty="0">
                  <a:solidFill>
                    <a:schemeClr val="tx1">
                      <a:lumMod val="75000"/>
                      <a:lumOff val="25000"/>
                    </a:schemeClr>
                  </a:solidFill>
                </a:rPr>
                <a:t>Information can be inserted making use of tables and logos.</a:t>
              </a:r>
            </a:p>
            <a:p>
              <a:pPr marL="285750" indent="-285750">
                <a:buFont typeface="Arial" panose="020B0604020202020204" pitchFamily="34" charset="0"/>
                <a:buChar char="•"/>
              </a:pPr>
              <a:r>
                <a:rPr lang="en-US" sz="1100" dirty="0">
                  <a:solidFill>
                    <a:schemeClr val="tx1">
                      <a:lumMod val="75000"/>
                      <a:lumOff val="25000"/>
                    </a:schemeClr>
                  </a:solidFill>
                </a:rPr>
                <a:t>Please send your project in ppt format to IWCA.</a:t>
              </a:r>
            </a:p>
            <a:p>
              <a:endParaRPr lang="en-US" sz="1100" dirty="0">
                <a:solidFill>
                  <a:schemeClr val="tx1">
                    <a:lumMod val="75000"/>
                    <a:lumOff val="25000"/>
                  </a:schemeClr>
                </a:solidFill>
              </a:endParaRPr>
            </a:p>
            <a:p>
              <a:r>
                <a:rPr lang="en-US" sz="1100" dirty="0">
                  <a:solidFill>
                    <a:schemeClr val="tx1">
                      <a:lumMod val="75000"/>
                      <a:lumOff val="25000"/>
                    </a:schemeClr>
                  </a:solidFill>
                </a:rPr>
                <a:t>For additional information, please refer to the "IWCA SOC Compilation Project Charter" document</a:t>
              </a:r>
            </a:p>
            <a:p>
              <a:endParaRPr lang="en-US" sz="1100" dirty="0">
                <a:solidFill>
                  <a:schemeClr val="tx1">
                    <a:lumMod val="50000"/>
                    <a:lumOff val="50000"/>
                  </a:schemeClr>
                </a:solidFill>
              </a:endParaRPr>
            </a:p>
            <a:p>
              <a:r>
                <a:rPr lang="en-US" sz="1050" dirty="0">
                  <a:solidFill>
                    <a:schemeClr val="tx1">
                      <a:lumMod val="50000"/>
                      <a:lumOff val="50000"/>
                    </a:schemeClr>
                  </a:solidFill>
                </a:rPr>
                <a:t>Disclaimer: </a:t>
              </a:r>
              <a:r>
                <a:rPr lang="en-GB" sz="1050" dirty="0">
                  <a:solidFill>
                    <a:schemeClr val="tx1">
                      <a:lumMod val="50000"/>
                      <a:lumOff val="50000"/>
                    </a:schemeClr>
                  </a:solidFill>
                </a:rPr>
                <a:t>The wineries participating to the SOC Sequestration Compilation must make sure that the information shared with IWCA for this specific project is not confidential, and can be shared, exposed, printed without any harm to themselves or any other third parties. IWCA is not responsible for the data shared on behalf of the wineries.  </a:t>
              </a:r>
              <a:endParaRPr lang="es-ES" sz="1050" dirty="0">
                <a:solidFill>
                  <a:schemeClr val="tx1">
                    <a:lumMod val="50000"/>
                    <a:lumOff val="50000"/>
                  </a:schemeClr>
                </a:solidFill>
              </a:endParaRPr>
            </a:p>
            <a:p>
              <a:endParaRPr lang="en-US" sz="1100" dirty="0">
                <a:solidFill>
                  <a:schemeClr val="tx1">
                    <a:lumMod val="50000"/>
                    <a:lumOff val="50000"/>
                  </a:schemeClr>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0687-BFA6-0C5F-FC0E-675817E928C5}"/>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58F85D1-30B0-7CFB-CCDE-041560F5FC74}"/>
              </a:ext>
            </a:extLst>
          </p:cNvPr>
          <p:cNvGraphicFramePr>
            <a:graphicFrameLocks noGrp="1"/>
          </p:cNvGraphicFramePr>
          <p:nvPr>
            <p:extLst>
              <p:ext uri="{D42A27DB-BD31-4B8C-83A1-F6EECF244321}">
                <p14:modId xmlns:p14="http://schemas.microsoft.com/office/powerpoint/2010/main" val="2344446660"/>
              </p:ext>
            </p:extLst>
          </p:nvPr>
        </p:nvGraphicFramePr>
        <p:xfrm>
          <a:off x="139337" y="235972"/>
          <a:ext cx="11913326" cy="6238836"/>
        </p:xfrm>
        <a:graphic>
          <a:graphicData uri="http://schemas.openxmlformats.org/drawingml/2006/table">
            <a:tbl>
              <a:tblPr firstRow="1" bandRow="1">
                <a:tableStyleId>{5C22544A-7EE6-4342-B048-85BDC9FD1C3A}</a:tableStyleId>
              </a:tblPr>
              <a:tblGrid>
                <a:gridCol w="2028592">
                  <a:extLst>
                    <a:ext uri="{9D8B030D-6E8A-4147-A177-3AD203B41FA5}">
                      <a16:colId xmlns:a16="http://schemas.microsoft.com/office/drawing/2014/main" val="3281110501"/>
                    </a:ext>
                  </a:extLst>
                </a:gridCol>
                <a:gridCol w="2693081">
                  <a:extLst>
                    <a:ext uri="{9D8B030D-6E8A-4147-A177-3AD203B41FA5}">
                      <a16:colId xmlns:a16="http://schemas.microsoft.com/office/drawing/2014/main" val="3979352757"/>
                    </a:ext>
                  </a:extLst>
                </a:gridCol>
                <a:gridCol w="2150658">
                  <a:extLst>
                    <a:ext uri="{9D8B030D-6E8A-4147-A177-3AD203B41FA5}">
                      <a16:colId xmlns:a16="http://schemas.microsoft.com/office/drawing/2014/main" val="2305960779"/>
                    </a:ext>
                  </a:extLst>
                </a:gridCol>
                <a:gridCol w="1977618">
                  <a:extLst>
                    <a:ext uri="{9D8B030D-6E8A-4147-A177-3AD203B41FA5}">
                      <a16:colId xmlns:a16="http://schemas.microsoft.com/office/drawing/2014/main" val="1425321684"/>
                    </a:ext>
                  </a:extLst>
                </a:gridCol>
                <a:gridCol w="3063377">
                  <a:extLst>
                    <a:ext uri="{9D8B030D-6E8A-4147-A177-3AD203B41FA5}">
                      <a16:colId xmlns:a16="http://schemas.microsoft.com/office/drawing/2014/main" val="3258472811"/>
                    </a:ext>
                  </a:extLst>
                </a:gridCol>
              </a:tblGrid>
              <a:tr h="645568">
                <a:tc>
                  <a:txBody>
                    <a:bodyPr/>
                    <a:lstStyle/>
                    <a:p>
                      <a:endParaRPr lang="es-CL"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dirty="0"/>
                        <a:t>COMPILATION OF SOIL ORGANIC CARBON (SOC) SEQUESTRATION PROJECTS IN VINEYARDS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dirty="0"/>
                    </a:p>
                  </a:txBody>
                  <a:tcPr/>
                </a:tc>
                <a:tc hMerge="1">
                  <a:txBody>
                    <a:bodyPr/>
                    <a:lstStyle/>
                    <a:p>
                      <a:endParaRPr lang="es-CL"/>
                    </a:p>
                  </a:txBody>
                  <a:tcPr/>
                </a:tc>
                <a:tc>
                  <a:txBody>
                    <a:bodyPr/>
                    <a:lstStyle/>
                    <a:p>
                      <a:pPr algn="l"/>
                      <a:r>
                        <a:rPr lang="es-CL" sz="1100" i="1" dirty="0" err="1">
                          <a:solidFill>
                            <a:schemeClr val="tx1"/>
                          </a:solidFill>
                        </a:rPr>
                        <a:t>Presented</a:t>
                      </a:r>
                      <a:r>
                        <a:rPr lang="es-CL" sz="1100" i="1" dirty="0">
                          <a:solidFill>
                            <a:schemeClr val="tx1"/>
                          </a:solidFill>
                        </a:rPr>
                        <a:t> </a:t>
                      </a:r>
                      <a:r>
                        <a:rPr lang="es-CL" sz="1100" i="1" dirty="0" err="1">
                          <a:solidFill>
                            <a:schemeClr val="tx1"/>
                          </a:solidFill>
                        </a:rPr>
                        <a:t>by</a:t>
                      </a:r>
                      <a:r>
                        <a:rPr lang="es-CL" sz="1100" i="1" dirty="0">
                          <a:solidFill>
                            <a:schemeClr val="tx1"/>
                          </a:solidFill>
                        </a:rPr>
                        <a:t>: </a:t>
                      </a:r>
                      <a:r>
                        <a:rPr lang="es-ES" sz="1100" b="1" i="1" dirty="0">
                          <a:solidFill>
                            <a:srgbClr val="0070C0"/>
                          </a:solidFill>
                        </a:rPr>
                        <a:t>(</a:t>
                      </a:r>
                      <a:r>
                        <a:rPr lang="es-ES" sz="1100" b="1" i="1">
                          <a:solidFill>
                            <a:srgbClr val="0070C0"/>
                          </a:solidFill>
                        </a:rPr>
                        <a:t>Winery Logo)</a:t>
                      </a:r>
                      <a:endParaRPr lang="es-CL"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372623"/>
                  </a:ext>
                </a:extLst>
              </a:tr>
              <a:tr h="50369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a:solidFill>
                            <a:schemeClr val="tx1"/>
                          </a:solidFill>
                        </a:rPr>
                        <a:t>Project </a:t>
                      </a:r>
                      <a:r>
                        <a:rPr lang="es-ES" sz="1100" b="1" i="1" dirty="0" err="1">
                          <a:solidFill>
                            <a:schemeClr val="tx1"/>
                          </a:solidFill>
                        </a:rPr>
                        <a:t>Name</a:t>
                      </a:r>
                      <a:r>
                        <a:rPr lang="es-ES" sz="1100" b="1" i="1" dirty="0">
                          <a:solidFill>
                            <a:schemeClr val="tx1"/>
                          </a:solidFill>
                        </a:rPr>
                        <a:t>: </a:t>
                      </a:r>
                      <a:r>
                        <a:rPr lang="es-ES" sz="1100" b="1" i="1" dirty="0"/>
                        <a:t> </a:t>
                      </a:r>
                      <a:r>
                        <a:rPr lang="es-ES" sz="1100" b="1" i="1" dirty="0">
                          <a:solidFill>
                            <a:srgbClr val="0070C0"/>
                          </a:solidFill>
                        </a:rPr>
                        <a:t>(input </a:t>
                      </a:r>
                      <a:r>
                        <a:rPr lang="es-ES" sz="1100" b="1" i="1" dirty="0" err="1">
                          <a:solidFill>
                            <a:srgbClr val="0070C0"/>
                          </a:solidFill>
                        </a:rPr>
                        <a:t>here</a:t>
                      </a:r>
                      <a:r>
                        <a:rPr lang="es-ES" sz="1100" b="1" i="1" dirty="0">
                          <a:solidFill>
                            <a:srgbClr val="0070C0"/>
                          </a:solidFill>
                        </a:rPr>
                        <a:t>) </a:t>
                      </a:r>
                      <a:endParaRPr lang="es-ES"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kern="1200" dirty="0" err="1">
                          <a:solidFill>
                            <a:schemeClr val="tx1"/>
                          </a:solidFill>
                          <a:latin typeface="+mn-lt"/>
                          <a:ea typeface="+mn-ea"/>
                          <a:cs typeface="+mn-cs"/>
                        </a:rPr>
                        <a:t>Website</a:t>
                      </a:r>
                      <a:r>
                        <a:rPr lang="es-ES" sz="1100" b="1" i="1" kern="1200" dirty="0">
                          <a:solidFill>
                            <a:schemeClr val="tx1"/>
                          </a:solidFill>
                          <a:latin typeface="+mn-lt"/>
                          <a:ea typeface="+mn-ea"/>
                          <a:cs typeface="+mn-cs"/>
                        </a:rPr>
                        <a:t> Project: </a:t>
                      </a:r>
                      <a:r>
                        <a:rPr lang="es-ES" sz="1100" b="1" i="1" dirty="0"/>
                        <a:t> </a:t>
                      </a:r>
                      <a:r>
                        <a:rPr lang="es-ES" sz="1100" b="1" i="1" dirty="0">
                          <a:solidFill>
                            <a:srgbClr val="0070C0"/>
                          </a:solidFill>
                        </a:rPr>
                        <a:t>(input </a:t>
                      </a:r>
                      <a:r>
                        <a:rPr lang="es-ES" sz="1100" b="1" i="1" dirty="0" err="1">
                          <a:solidFill>
                            <a:srgbClr val="0070C0"/>
                          </a:solidFill>
                        </a:rPr>
                        <a:t>here</a:t>
                      </a:r>
                      <a:r>
                        <a:rPr lang="es-ES" sz="1100" b="1" i="1" dirty="0">
                          <a:solidFill>
                            <a:srgbClr val="0070C0"/>
                          </a:solidFill>
                        </a:rPr>
                        <a:t>) </a:t>
                      </a:r>
                      <a:endParaRPr lang="es-ES" sz="1100" b="1" i="1"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solidFill>
                          <a:schemeClr val="tx1"/>
                        </a:solidFill>
                      </a:endParaRPr>
                    </a:p>
                  </a:txBody>
                  <a:tcPr/>
                </a:tc>
                <a:tc hMerge="1">
                  <a:txBody>
                    <a:bodyPr/>
                    <a:lstStyle/>
                    <a:p>
                      <a:endParaRPr lang="es-C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err="1"/>
                        <a:t>Location</a:t>
                      </a:r>
                      <a:r>
                        <a:rPr lang="es-ES" sz="1100" b="1" i="1" dirty="0"/>
                        <a:t>: </a:t>
                      </a:r>
                      <a:r>
                        <a:rPr lang="es-ES" sz="1050" b="1" i="1" dirty="0">
                          <a:solidFill>
                            <a:srgbClr val="0070C0"/>
                          </a:solidFill>
                        </a:rPr>
                        <a:t>(Country, </a:t>
                      </a:r>
                      <a:r>
                        <a:rPr lang="es-ES" sz="1050" b="1" i="1" dirty="0" err="1">
                          <a:solidFill>
                            <a:srgbClr val="0070C0"/>
                          </a:solidFill>
                        </a:rPr>
                        <a:t>Region</a:t>
                      </a:r>
                      <a:r>
                        <a:rPr lang="es-ES" sz="1050" b="1" i="1" dirty="0">
                          <a:solidFill>
                            <a:srgbClr val="0070C0"/>
                          </a:solidFill>
                        </a:rPr>
                        <a:t>)</a:t>
                      </a:r>
                      <a:endParaRPr lang="es-ES" sz="1100" b="1" i="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012615"/>
                  </a:ext>
                </a:extLst>
              </a:tr>
              <a:tr h="101833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a:t>Project </a:t>
                      </a:r>
                      <a:r>
                        <a:rPr lang="es-ES" sz="1100" b="1" i="1" dirty="0" err="1"/>
                        <a:t>Description</a:t>
                      </a:r>
                      <a:r>
                        <a:rPr lang="es-ES" sz="1100" b="1" i="1" dirty="0"/>
                        <a:t> &amp; </a:t>
                      </a:r>
                      <a:r>
                        <a:rPr lang="es-ES" sz="1100" b="1" i="1" dirty="0" err="1"/>
                        <a:t>Goal</a:t>
                      </a:r>
                      <a:r>
                        <a:rPr lang="es-ES" sz="1100" b="1" i="1" dirty="0"/>
                        <a:t>:  </a:t>
                      </a:r>
                      <a:r>
                        <a:rPr lang="es-ES" sz="1100" b="1" i="1" dirty="0">
                          <a:solidFill>
                            <a:srgbClr val="0070C0"/>
                          </a:solidFill>
                        </a:rPr>
                        <a:t>(input </a:t>
                      </a:r>
                      <a:r>
                        <a:rPr lang="es-ES" sz="1100" b="1" i="1" dirty="0" err="1">
                          <a:solidFill>
                            <a:srgbClr val="0070C0"/>
                          </a:solidFill>
                        </a:rPr>
                        <a:t>here</a:t>
                      </a:r>
                      <a:r>
                        <a:rPr lang="es-ES" sz="1100" b="1" i="1" dirty="0">
                          <a:solidFill>
                            <a:srgbClr val="0070C0"/>
                          </a:solidFill>
                        </a:rPr>
                        <a:t>) </a:t>
                      </a:r>
                      <a:r>
                        <a:rPr lang="es-ES" sz="1100" b="1" i="1" dirty="0" err="1">
                          <a:solidFill>
                            <a:srgbClr val="0070C0"/>
                          </a:solidFill>
                        </a:rPr>
                        <a:t>context</a:t>
                      </a:r>
                      <a:endParaRPr lang="es-ES" sz="1100" b="1" i="1" dirty="0">
                        <a:solidFill>
                          <a:schemeClr val="bg2">
                            <a:lumMod val="50000"/>
                          </a:schemeClr>
                        </a:solidFill>
                      </a:endParaRPr>
                    </a:p>
                    <a:p>
                      <a:endParaRPr lang="es-ES" sz="11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a:p>
                  </a:txBody>
                  <a:tcPr/>
                </a:tc>
                <a:tc hMerge="1">
                  <a:txBody>
                    <a:bodyPr/>
                    <a:lstStyle/>
                    <a:p>
                      <a:endParaRPr lang="es-ES" sz="1400" b="1" i="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a:t>Project </a:t>
                      </a:r>
                      <a:r>
                        <a:rPr lang="es-ES" sz="1100" b="1" i="1" dirty="0" err="1"/>
                        <a:t>Members</a:t>
                      </a:r>
                      <a:r>
                        <a:rPr lang="es-ES" sz="1100" b="1" i="1" dirty="0"/>
                        <a:t>: </a:t>
                      </a:r>
                      <a:r>
                        <a:rPr lang="es-ES" sz="1050" b="1" i="1" dirty="0">
                          <a:solidFill>
                            <a:srgbClr val="0070C0"/>
                          </a:solidFill>
                        </a:rPr>
                        <a:t>(input </a:t>
                      </a:r>
                      <a:r>
                        <a:rPr lang="es-ES" sz="1050" b="1" i="1" dirty="0" err="1">
                          <a:solidFill>
                            <a:srgbClr val="0070C0"/>
                          </a:solidFill>
                        </a:rPr>
                        <a:t>here</a:t>
                      </a:r>
                      <a:r>
                        <a:rPr lang="es-ES" sz="1050" b="1" i="1" dirty="0">
                          <a:solidFill>
                            <a:srgbClr val="0070C0"/>
                          </a:solidFill>
                        </a:rPr>
                        <a:t>: are </a:t>
                      </a:r>
                      <a:r>
                        <a:rPr lang="es-ES" sz="1050" b="1" i="1" dirty="0" err="1">
                          <a:solidFill>
                            <a:srgbClr val="0070C0"/>
                          </a:solidFill>
                        </a:rPr>
                        <a:t>there</a:t>
                      </a:r>
                      <a:r>
                        <a:rPr lang="es-ES" sz="1050" b="1" i="1" dirty="0">
                          <a:solidFill>
                            <a:srgbClr val="0070C0"/>
                          </a:solidFill>
                        </a:rPr>
                        <a:t> other wineries </a:t>
                      </a:r>
                      <a:r>
                        <a:rPr lang="es-ES" sz="1050" b="1" i="1" dirty="0" err="1">
                          <a:solidFill>
                            <a:srgbClr val="0070C0"/>
                          </a:solidFill>
                        </a:rPr>
                        <a:t>or</a:t>
                      </a:r>
                      <a:r>
                        <a:rPr lang="es-ES" sz="1050" b="1" i="1" dirty="0">
                          <a:solidFill>
                            <a:srgbClr val="0070C0"/>
                          </a:solidFill>
                        </a:rPr>
                        <a:t> </a:t>
                      </a:r>
                      <a:r>
                        <a:rPr lang="es-ES" sz="1050" b="1" i="1" dirty="0" err="1">
                          <a:solidFill>
                            <a:srgbClr val="0070C0"/>
                          </a:solidFill>
                        </a:rPr>
                        <a:t>partners</a:t>
                      </a:r>
                      <a:r>
                        <a:rPr lang="es-ES" sz="1050" b="1" i="1" dirty="0">
                          <a:solidFill>
                            <a:srgbClr val="0070C0"/>
                          </a:solidFill>
                        </a:rPr>
                        <a:t>?) </a:t>
                      </a:r>
                      <a:endParaRPr lang="es-ES" sz="1100" b="1" i="1" dirty="0">
                        <a:solidFill>
                          <a:schemeClr val="bg2">
                            <a:lumMod val="50000"/>
                          </a:schemeClr>
                        </a:solidFill>
                      </a:endParaRPr>
                    </a:p>
                    <a:p>
                      <a:endParaRPr lang="es-CL"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solidFill>
                      <a:schemeClr val="tx2">
                        <a:lumMod val="10000"/>
                        <a:lumOff val="90000"/>
                      </a:schemeClr>
                    </a:solidFill>
                  </a:tcPr>
                </a:tc>
                <a:extLst>
                  <a:ext uri="{0D108BD9-81ED-4DB2-BD59-A6C34878D82A}">
                    <a16:rowId xmlns:a16="http://schemas.microsoft.com/office/drawing/2014/main" val="1058521759"/>
                  </a:ext>
                </a:extLst>
              </a:tr>
              <a:tr h="4069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a:t>Project </a:t>
                      </a:r>
                      <a:r>
                        <a:rPr lang="es-ES" sz="1100" b="1" i="1" dirty="0" err="1"/>
                        <a:t>Start</a:t>
                      </a:r>
                      <a:r>
                        <a:rPr lang="es-ES" sz="1100" b="1" i="1" dirty="0"/>
                        <a:t> Date: </a:t>
                      </a:r>
                      <a:r>
                        <a:rPr lang="es-ES" sz="1100" b="1" i="1" dirty="0">
                          <a:solidFill>
                            <a:schemeClr val="bg2">
                              <a:lumMod val="50000"/>
                            </a:schemeClr>
                          </a:solidFill>
                        </a:rPr>
                        <a:t>MM/YYYY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a:t>Project </a:t>
                      </a:r>
                      <a:r>
                        <a:rPr lang="es-ES" sz="1100" b="1" i="1" dirty="0" err="1"/>
                        <a:t>End</a:t>
                      </a:r>
                      <a:r>
                        <a:rPr lang="es-ES" sz="1100" b="1" i="1" dirty="0"/>
                        <a:t> Date: </a:t>
                      </a:r>
                      <a:r>
                        <a:rPr lang="es-ES" sz="1100" b="1" i="1" dirty="0">
                          <a:solidFill>
                            <a:schemeClr val="bg2">
                              <a:lumMod val="50000"/>
                            </a:schemeClr>
                          </a:solidFill>
                        </a:rPr>
                        <a:t>MM/YYYY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a:solidFill>
                            <a:schemeClr val="tx1"/>
                          </a:solidFill>
                        </a:rPr>
                        <a:t>Date </a:t>
                      </a:r>
                      <a:r>
                        <a:rPr lang="es-ES" sz="1100" b="1" i="1" dirty="0" err="1">
                          <a:solidFill>
                            <a:schemeClr val="tx1"/>
                          </a:solidFill>
                        </a:rPr>
                        <a:t>of</a:t>
                      </a:r>
                      <a:r>
                        <a:rPr lang="es-ES" sz="1100" b="1" i="1" dirty="0">
                          <a:solidFill>
                            <a:schemeClr val="tx1"/>
                          </a:solidFill>
                        </a:rPr>
                        <a:t> </a:t>
                      </a:r>
                      <a:r>
                        <a:rPr lang="es-ES" sz="1100" b="1" i="1" dirty="0" err="1">
                          <a:solidFill>
                            <a:schemeClr val="tx1"/>
                          </a:solidFill>
                        </a:rPr>
                        <a:t>slide</a:t>
                      </a:r>
                      <a:r>
                        <a:rPr lang="es-ES" sz="1100" b="1" i="1" dirty="0">
                          <a:solidFill>
                            <a:schemeClr val="tx1"/>
                          </a:solidFill>
                        </a:rPr>
                        <a:t> </a:t>
                      </a:r>
                      <a:r>
                        <a:rPr lang="es-ES" sz="1100" b="1" i="1" dirty="0" err="1">
                          <a:solidFill>
                            <a:schemeClr val="tx1"/>
                          </a:solidFill>
                        </a:rPr>
                        <a:t>edition</a:t>
                      </a:r>
                      <a:r>
                        <a:rPr lang="es-ES" sz="1100" b="1" i="1" dirty="0">
                          <a:solidFill>
                            <a:schemeClr val="tx1"/>
                          </a:solidFill>
                        </a:rPr>
                        <a:t> </a:t>
                      </a:r>
                      <a:r>
                        <a:rPr lang="es-ES" sz="1100" b="1" i="1" dirty="0">
                          <a:solidFill>
                            <a:schemeClr val="bg2">
                              <a:lumMod val="50000"/>
                            </a:schemeClr>
                          </a:solidFill>
                        </a:rPr>
                        <a:t>MM/DD/YYYY</a:t>
                      </a:r>
                    </a:p>
                    <a:p>
                      <a:pPr algn="l"/>
                      <a:r>
                        <a:rPr lang="es-ES" sz="1100" b="1" i="1" dirty="0" err="1">
                          <a:solidFill>
                            <a:schemeClr val="tx1"/>
                          </a:solidFill>
                        </a:rPr>
                        <a:t>Person</a:t>
                      </a:r>
                      <a:r>
                        <a:rPr lang="es-ES" sz="1100" b="1" i="1" dirty="0">
                          <a:solidFill>
                            <a:schemeClr val="tx1"/>
                          </a:solidFill>
                        </a:rPr>
                        <a:t> in </a:t>
                      </a:r>
                      <a:r>
                        <a:rPr lang="es-ES" sz="1100" b="1" i="1" dirty="0" err="1">
                          <a:solidFill>
                            <a:schemeClr val="tx1"/>
                          </a:solidFill>
                        </a:rPr>
                        <a:t>charge</a:t>
                      </a:r>
                      <a:r>
                        <a:rPr lang="es-ES" sz="1100" b="1" i="1" dirty="0">
                          <a:solidFill>
                            <a:schemeClr val="tx1"/>
                          </a:solidFill>
                        </a:rPr>
                        <a:t>: </a:t>
                      </a:r>
                      <a:r>
                        <a:rPr lang="es-ES" sz="1050" b="1" i="1" dirty="0">
                          <a:solidFill>
                            <a:srgbClr val="0070C0"/>
                          </a:solidFill>
                        </a:rPr>
                        <a:t>(</a:t>
                      </a:r>
                      <a:r>
                        <a:rPr lang="es-ES" sz="1050" b="1" i="1" dirty="0" err="1">
                          <a:solidFill>
                            <a:srgbClr val="0070C0"/>
                          </a:solidFill>
                        </a:rPr>
                        <a:t>Name</a:t>
                      </a:r>
                      <a:r>
                        <a:rPr lang="es-ES" sz="1050" b="1" i="1" dirty="0">
                          <a:solidFill>
                            <a:srgbClr val="0070C0"/>
                          </a:solidFill>
                        </a:rPr>
                        <a:t>, role, and </a:t>
                      </a:r>
                      <a:r>
                        <a:rPr lang="es-ES" sz="1050" b="1" i="1" dirty="0" err="1">
                          <a:solidFill>
                            <a:srgbClr val="0070C0"/>
                          </a:solidFill>
                        </a:rPr>
                        <a:t>contact</a:t>
                      </a:r>
                      <a:r>
                        <a:rPr lang="es-ES" sz="1050" b="1" i="1" dirty="0">
                          <a:solidFill>
                            <a:srgbClr val="0070C0"/>
                          </a:solidFill>
                        </a:rPr>
                        <a:t> </a:t>
                      </a:r>
                      <a:r>
                        <a:rPr lang="es-ES" sz="1050" b="1" i="1" dirty="0" err="1">
                          <a:solidFill>
                            <a:srgbClr val="0070C0"/>
                          </a:solidFill>
                        </a:rPr>
                        <a:t>information</a:t>
                      </a:r>
                      <a:r>
                        <a:rPr lang="es-ES" sz="1050" b="1" i="1" dirty="0">
                          <a:solidFill>
                            <a:srgbClr val="0070C0"/>
                          </a:solidFill>
                        </a:rPr>
                        <a:t>) </a:t>
                      </a:r>
                      <a:endParaRPr lang="es-CL"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a:p>
                  </a:txBody>
                  <a:tcPr/>
                </a:tc>
                <a:tc hMerge="1">
                  <a:txBody>
                    <a:bodyPr/>
                    <a:lstStyle/>
                    <a:p>
                      <a:endParaRPr/>
                    </a:p>
                  </a:txBody>
                  <a:tcPr>
                    <a:solidFill>
                      <a:schemeClr val="tx2">
                        <a:lumMod val="10000"/>
                        <a:lumOff val="90000"/>
                      </a:schemeClr>
                    </a:solidFill>
                  </a:tcPr>
                </a:tc>
                <a:extLst>
                  <a:ext uri="{0D108BD9-81ED-4DB2-BD59-A6C34878D82A}">
                    <a16:rowId xmlns:a16="http://schemas.microsoft.com/office/drawing/2014/main" val="2115124771"/>
                  </a:ext>
                </a:extLst>
              </a:tr>
              <a:tr h="214654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err="1"/>
                        <a:t>Soil</a:t>
                      </a:r>
                      <a:r>
                        <a:rPr lang="es-ES" sz="1100" b="1" i="1" dirty="0"/>
                        <a:t> </a:t>
                      </a:r>
                      <a:r>
                        <a:rPr lang="es-ES" sz="1100" b="1" i="1" dirty="0" err="1"/>
                        <a:t>Carbon</a:t>
                      </a:r>
                      <a:r>
                        <a:rPr lang="es-ES" sz="1100" b="1" i="1" dirty="0"/>
                        <a:t> </a:t>
                      </a:r>
                      <a:r>
                        <a:rPr lang="es-ES" sz="1100" b="1" i="1" dirty="0" err="1"/>
                        <a:t>Sequestration</a:t>
                      </a:r>
                      <a:r>
                        <a:rPr lang="es-ES" sz="1100" b="1" i="1" dirty="0"/>
                        <a:t> </a:t>
                      </a:r>
                      <a:r>
                        <a:rPr lang="es-ES" sz="1100" b="1" i="1" dirty="0" err="1"/>
                        <a:t>Calculation</a:t>
                      </a:r>
                      <a:r>
                        <a:rPr lang="es-ES" sz="1100" b="1" i="1" dirty="0"/>
                        <a:t> </a:t>
                      </a:r>
                      <a:r>
                        <a:rPr lang="es-ES" sz="1100" b="1" i="1" dirty="0" err="1"/>
                        <a:t>Methodology</a:t>
                      </a:r>
                      <a:r>
                        <a:rPr lang="es-ES" sz="1100" b="1"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50" b="1" i="1" kern="1200" dirty="0" err="1">
                          <a:solidFill>
                            <a:srgbClr val="0070C0"/>
                          </a:solidFill>
                          <a:latin typeface="+mn-lt"/>
                          <a:ea typeface="+mn-ea"/>
                          <a:cs typeface="+mn-cs"/>
                        </a:rPr>
                        <a:t>Please</a:t>
                      </a:r>
                      <a:r>
                        <a:rPr lang="es-ES" sz="1050" b="1" i="1" kern="1200" dirty="0">
                          <a:solidFill>
                            <a:srgbClr val="0070C0"/>
                          </a:solidFill>
                          <a:latin typeface="+mn-lt"/>
                          <a:ea typeface="+mn-ea"/>
                          <a:cs typeface="+mn-cs"/>
                        </a:rPr>
                        <a:t> </a:t>
                      </a:r>
                      <a:r>
                        <a:rPr lang="es-ES" sz="1050" b="1" i="1" kern="1200" dirty="0" err="1">
                          <a:solidFill>
                            <a:srgbClr val="0070C0"/>
                          </a:solidFill>
                          <a:latin typeface="+mn-lt"/>
                          <a:ea typeface="+mn-ea"/>
                          <a:cs typeface="+mn-cs"/>
                        </a:rPr>
                        <a:t>detail</a:t>
                      </a:r>
                      <a:r>
                        <a:rPr lang="es-ES" sz="1050" b="1" i="1" kern="1200" dirty="0">
                          <a:solidFill>
                            <a:srgbClr val="0070C0"/>
                          </a:solidFill>
                          <a:latin typeface="+mn-lt"/>
                          <a:ea typeface="+mn-ea"/>
                          <a:cs typeface="+mn-cs"/>
                        </a:rPr>
                        <a:t>, at </a:t>
                      </a:r>
                      <a:r>
                        <a:rPr lang="es-ES" sz="1050" b="1" i="1" kern="1200" dirty="0" err="1">
                          <a:solidFill>
                            <a:srgbClr val="0070C0"/>
                          </a:solidFill>
                          <a:latin typeface="+mn-lt"/>
                          <a:ea typeface="+mn-ea"/>
                          <a:cs typeface="+mn-cs"/>
                        </a:rPr>
                        <a:t>least</a:t>
                      </a:r>
                      <a:endParaRPr lang="es-ES" sz="1050" b="1" i="1" kern="1200" dirty="0">
                        <a:solidFill>
                          <a:srgbClr val="0070C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100" dirty="0"/>
                        <a:t> </a:t>
                      </a:r>
                      <a:r>
                        <a:rPr lang="es-CL" sz="1100" dirty="0" err="1"/>
                        <a:t>Frequency</a:t>
                      </a:r>
                      <a:r>
                        <a:rPr lang="es-CL" sz="1100" dirty="0"/>
                        <a:t> </a:t>
                      </a:r>
                      <a:r>
                        <a:rPr lang="es-CL" sz="1100" dirty="0" err="1"/>
                        <a:t>of</a:t>
                      </a:r>
                      <a:r>
                        <a:rPr lang="es-CL" sz="1100" dirty="0"/>
                        <a:t> </a:t>
                      </a:r>
                      <a:r>
                        <a:rPr lang="es-CL" sz="1100" dirty="0" err="1"/>
                        <a:t>sample</a:t>
                      </a:r>
                      <a:r>
                        <a:rPr lang="es-CL" sz="1100" dirty="0"/>
                        <a:t>: </a:t>
                      </a:r>
                      <a:r>
                        <a:rPr lang="es-ES" sz="1100" i="1" dirty="0"/>
                        <a:t>(</a:t>
                      </a:r>
                      <a:r>
                        <a:rPr lang="es-ES" sz="1100" i="1" dirty="0" err="1"/>
                        <a:t>annual</a:t>
                      </a:r>
                      <a:r>
                        <a:rPr lang="es-ES" sz="1100" i="1" dirty="0"/>
                        <a:t>, </a:t>
                      </a:r>
                      <a:r>
                        <a:rPr lang="es-ES" sz="1100" i="1" dirty="0" err="1"/>
                        <a:t>biennial</a:t>
                      </a:r>
                      <a:r>
                        <a:rPr lang="es-ES" sz="1100"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i="1" dirty="0" err="1"/>
                        <a:t>Number</a:t>
                      </a:r>
                      <a:r>
                        <a:rPr lang="es-ES" sz="1100" i="1" dirty="0"/>
                        <a:t> </a:t>
                      </a:r>
                      <a:r>
                        <a:rPr lang="es-ES" sz="1100" i="1" dirty="0" err="1"/>
                        <a:t>of</a:t>
                      </a:r>
                      <a:r>
                        <a:rPr lang="es-ES" sz="1100" i="1" dirty="0"/>
                        <a:t> </a:t>
                      </a:r>
                      <a:r>
                        <a:rPr lang="es-ES" sz="1100" i="1" dirty="0" err="1"/>
                        <a:t>samples</a:t>
                      </a:r>
                      <a:r>
                        <a:rPr lang="es-ES" sz="1100" i="1" dirty="0"/>
                        <a:t> per </a:t>
                      </a:r>
                      <a:r>
                        <a:rPr lang="es-ES" sz="1100" i="1" dirty="0" err="1"/>
                        <a:t>hectare</a:t>
                      </a:r>
                      <a:r>
                        <a:rPr lang="es-ES" sz="1100" i="1" dirty="0"/>
                        <a:t> </a:t>
                      </a:r>
                      <a:r>
                        <a:rPr lang="es-ES" sz="1100" i="1" dirty="0" err="1"/>
                        <a:t>or</a:t>
                      </a:r>
                      <a:r>
                        <a:rPr lang="es-ES" sz="1100" i="1" dirty="0"/>
                        <a:t> </a:t>
                      </a:r>
                      <a:r>
                        <a:rPr lang="es-ES" sz="1100" i="1" dirty="0" err="1"/>
                        <a:t>plot</a:t>
                      </a:r>
                      <a:endParaRPr lang="es-ES" sz="11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i="1" dirty="0"/>
                        <a:t>Depth </a:t>
                      </a:r>
                      <a:r>
                        <a:rPr lang="es-ES" sz="1100" i="1" dirty="0" err="1"/>
                        <a:t>of</a:t>
                      </a:r>
                      <a:r>
                        <a:rPr lang="es-ES" sz="1100" i="1" dirty="0"/>
                        <a:t> </a:t>
                      </a:r>
                      <a:r>
                        <a:rPr lang="es-ES" sz="1100" i="1" dirty="0" err="1"/>
                        <a:t>samples</a:t>
                      </a:r>
                      <a:endParaRPr lang="es-ES" sz="11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i="1" dirty="0" err="1"/>
                        <a:t>sampling</a:t>
                      </a:r>
                      <a:r>
                        <a:rPr lang="es-ES" sz="1100" i="1" dirty="0"/>
                        <a:t> </a:t>
                      </a:r>
                      <a:r>
                        <a:rPr lang="es-ES" sz="1100" i="1" dirty="0" err="1"/>
                        <a:t>tool</a:t>
                      </a:r>
                      <a:r>
                        <a:rPr lang="es-ES" sz="1100" i="1" dirty="0"/>
                        <a:t>/</a:t>
                      </a:r>
                      <a:r>
                        <a:rPr lang="es-ES" sz="1100" i="1" dirty="0" err="1"/>
                        <a:t>method</a:t>
                      </a:r>
                      <a:endParaRPr lang="es-ES" sz="11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i="1" dirty="0" err="1"/>
                        <a:t>sample</a:t>
                      </a:r>
                      <a:r>
                        <a:rPr lang="es-ES" sz="1100" i="1" dirty="0"/>
                        <a:t> </a:t>
                      </a:r>
                      <a:r>
                        <a:rPr lang="es-ES" sz="1100" i="1" dirty="0" err="1"/>
                        <a:t>repetition</a:t>
                      </a:r>
                      <a:r>
                        <a:rPr lang="es-ES" sz="1100" i="1" dirty="0"/>
                        <a:t> </a:t>
                      </a:r>
                      <a:r>
                        <a:rPr lang="es-ES" sz="1100" i="1" dirty="0" err="1"/>
                        <a:t>for</a:t>
                      </a:r>
                      <a:r>
                        <a:rPr lang="es-ES" sz="1100" i="1" dirty="0"/>
                        <a:t> </a:t>
                      </a:r>
                      <a:r>
                        <a:rPr lang="es-ES" sz="1100" i="1" dirty="0" err="1"/>
                        <a:t>statistical</a:t>
                      </a:r>
                      <a:r>
                        <a:rPr lang="es-ES" sz="1100" i="1" dirty="0"/>
                        <a:t> </a:t>
                      </a:r>
                      <a:r>
                        <a:rPr lang="es-ES" sz="1100" i="1" dirty="0" err="1"/>
                        <a:t>matters</a:t>
                      </a:r>
                      <a:endParaRPr lang="es-ES" sz="11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i="1" dirty="0"/>
                        <a:t>Other </a:t>
                      </a:r>
                      <a:r>
                        <a:rPr lang="es-ES" sz="1100" i="1" dirty="0" err="1"/>
                        <a:t>details</a:t>
                      </a:r>
                      <a:endParaRPr lang="es-ES" sz="11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050" b="1" i="1" kern="1200" dirty="0">
                          <a:solidFill>
                            <a:srgbClr val="0070C0"/>
                          </a:solidFill>
                          <a:latin typeface="+mn-lt"/>
                          <a:ea typeface="+mn-ea"/>
                          <a:cs typeface="+mn-cs"/>
                        </a:rPr>
                        <a:t>(</a:t>
                      </a:r>
                      <a:r>
                        <a:rPr lang="es-ES" sz="1050" b="1" i="1" kern="1200" dirty="0" err="1">
                          <a:solidFill>
                            <a:srgbClr val="0070C0"/>
                          </a:solidFill>
                          <a:latin typeface="+mn-lt"/>
                          <a:ea typeface="+mn-ea"/>
                          <a:cs typeface="+mn-cs"/>
                        </a:rPr>
                        <a:t>for</a:t>
                      </a:r>
                      <a:r>
                        <a:rPr lang="es-ES" sz="1050" b="1" i="1" kern="1200" dirty="0">
                          <a:solidFill>
                            <a:srgbClr val="0070C0"/>
                          </a:solidFill>
                          <a:latin typeface="+mn-lt"/>
                          <a:ea typeface="+mn-ea"/>
                          <a:cs typeface="+mn-cs"/>
                        </a:rPr>
                        <a:t> </a:t>
                      </a:r>
                      <a:r>
                        <a:rPr lang="es-ES" sz="1050" b="1" i="1" kern="1200" dirty="0" err="1">
                          <a:solidFill>
                            <a:srgbClr val="0070C0"/>
                          </a:solidFill>
                          <a:latin typeface="+mn-lt"/>
                          <a:ea typeface="+mn-ea"/>
                          <a:cs typeface="+mn-cs"/>
                        </a:rPr>
                        <a:t>example</a:t>
                      </a:r>
                      <a:r>
                        <a:rPr lang="es-ES" sz="1050" b="1" i="1" kern="1200" dirty="0">
                          <a:solidFill>
                            <a:srgbClr val="0070C0"/>
                          </a:solidFill>
                          <a:latin typeface="+mn-lt"/>
                          <a:ea typeface="+mn-ea"/>
                          <a:cs typeface="+mn-cs"/>
                        </a:rPr>
                        <a:t>: </a:t>
                      </a:r>
                      <a:r>
                        <a:rPr lang="es-ES" sz="1050" b="1" i="1" kern="1200" dirty="0" err="1">
                          <a:solidFill>
                            <a:srgbClr val="0070C0"/>
                          </a:solidFill>
                          <a:latin typeface="+mn-lt"/>
                          <a:ea typeface="+mn-ea"/>
                          <a:cs typeface="+mn-cs"/>
                        </a:rPr>
                        <a:t>type</a:t>
                      </a:r>
                      <a:r>
                        <a:rPr lang="es-ES" sz="1050" b="1" i="1" kern="1200" dirty="0">
                          <a:solidFill>
                            <a:srgbClr val="0070C0"/>
                          </a:solidFill>
                          <a:latin typeface="+mn-lt"/>
                          <a:ea typeface="+mn-ea"/>
                          <a:cs typeface="+mn-cs"/>
                        </a:rPr>
                        <a:t> </a:t>
                      </a:r>
                      <a:r>
                        <a:rPr lang="es-ES" sz="1050" b="1" i="1" kern="1200" dirty="0" err="1">
                          <a:solidFill>
                            <a:srgbClr val="0070C0"/>
                          </a:solidFill>
                          <a:latin typeface="+mn-lt"/>
                          <a:ea typeface="+mn-ea"/>
                          <a:cs typeface="+mn-cs"/>
                        </a:rPr>
                        <a:t>of</a:t>
                      </a:r>
                      <a:r>
                        <a:rPr lang="es-ES" sz="1050" b="1" i="1" kern="1200" dirty="0">
                          <a:solidFill>
                            <a:srgbClr val="0070C0"/>
                          </a:solidFill>
                          <a:latin typeface="+mn-lt"/>
                          <a:ea typeface="+mn-ea"/>
                          <a:cs typeface="+mn-cs"/>
                        </a:rPr>
                        <a:t> </a:t>
                      </a:r>
                      <a:r>
                        <a:rPr lang="es-ES" sz="1050" b="1" i="1" kern="1200" dirty="0" err="1">
                          <a:solidFill>
                            <a:srgbClr val="0070C0"/>
                          </a:solidFill>
                          <a:latin typeface="+mn-lt"/>
                          <a:ea typeface="+mn-ea"/>
                          <a:cs typeface="+mn-cs"/>
                        </a:rPr>
                        <a:t>soil</a:t>
                      </a:r>
                      <a:r>
                        <a:rPr lang="es-ES" sz="1050" b="1" i="1" kern="1200" dirty="0">
                          <a:solidFill>
                            <a:srgbClr val="0070C0"/>
                          </a:solidFill>
                          <a:latin typeface="+mn-lt"/>
                          <a:ea typeface="+mn-ea"/>
                          <a:cs typeface="+mn-cs"/>
                        </a:rPr>
                        <a:t> and </a:t>
                      </a:r>
                      <a:r>
                        <a:rPr lang="es-ES" sz="1050" b="1" i="1" kern="1200" dirty="0" err="1">
                          <a:solidFill>
                            <a:srgbClr val="0070C0"/>
                          </a:solidFill>
                          <a:latin typeface="+mn-lt"/>
                          <a:ea typeface="+mn-ea"/>
                          <a:cs typeface="+mn-cs"/>
                        </a:rPr>
                        <a:t>climate</a:t>
                      </a:r>
                      <a:r>
                        <a:rPr lang="es-ES" sz="1050" b="1" i="1" kern="1200" dirty="0">
                          <a:solidFill>
                            <a:srgbClr val="0070C0"/>
                          </a:solidFill>
                          <a:latin typeface="+mn-lt"/>
                          <a:ea typeface="+mn-ea"/>
                          <a:cs typeface="+mn-cs"/>
                        </a:rPr>
                        <a:t> </a:t>
                      </a:r>
                      <a:r>
                        <a:rPr lang="es-ES" sz="1050" b="1" i="1" kern="1200" dirty="0" err="1">
                          <a:solidFill>
                            <a:srgbClr val="0070C0"/>
                          </a:solidFill>
                          <a:latin typeface="+mn-lt"/>
                          <a:ea typeface="+mn-ea"/>
                          <a:cs typeface="+mn-cs"/>
                        </a:rPr>
                        <a:t>conditions</a:t>
                      </a:r>
                      <a:r>
                        <a:rPr lang="es-ES" sz="1050" b="1" i="1" kern="1200" dirty="0">
                          <a:solidFill>
                            <a:srgbClr val="0070C0"/>
                          </a:solidFill>
                          <a:latin typeface="+mn-lt"/>
                          <a:ea typeface="+mn-ea"/>
                          <a:cs typeface="+mn-cs"/>
                        </a:rPr>
                        <a:t>, </a:t>
                      </a:r>
                      <a:r>
                        <a:rPr lang="en-US" sz="1050" b="1" i="1" kern="1200" dirty="0">
                          <a:solidFill>
                            <a:srgbClr val="0070C0"/>
                          </a:solidFill>
                          <a:latin typeface="+mn-lt"/>
                          <a:ea typeface="+mn-ea"/>
                          <a:cs typeface="+mn-cs"/>
                        </a:rPr>
                        <a:t>average annual production, years of life, management, </a:t>
                      </a:r>
                      <a:r>
                        <a:rPr lang="en-US" sz="1050" b="1" i="1" kern="1200" dirty="0" err="1">
                          <a:solidFill>
                            <a:srgbClr val="0070C0"/>
                          </a:solidFill>
                          <a:latin typeface="+mn-lt"/>
                          <a:ea typeface="+mn-ea"/>
                          <a:cs typeface="+mn-cs"/>
                        </a:rPr>
                        <a:t>etc</a:t>
                      </a:r>
                      <a:r>
                        <a:rPr lang="en-US" sz="1050" b="1" i="1" kern="1200" dirty="0">
                          <a:solidFill>
                            <a:srgbClr val="0070C0"/>
                          </a:solidFill>
                          <a:latin typeface="+mn-lt"/>
                          <a:ea typeface="+mn-ea"/>
                          <a:cs typeface="+mn-cs"/>
                        </a:rPr>
                        <a:t>). </a:t>
                      </a:r>
                      <a:endParaRPr lang="es-ES" sz="1050" b="1" i="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dirty="0"/>
                    </a:p>
                  </a:txBody>
                  <a:tcPr/>
                </a:tc>
                <a:extLst>
                  <a:ext uri="{0D108BD9-81ED-4DB2-BD59-A6C34878D82A}">
                    <a16:rowId xmlns:a16="http://schemas.microsoft.com/office/drawing/2014/main" val="2530817794"/>
                  </a:ext>
                </a:extLst>
              </a:tr>
              <a:tr h="149797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i="1" dirty="0" err="1"/>
                        <a:t>Conclusions</a:t>
                      </a:r>
                      <a:r>
                        <a:rPr lang="es-ES" sz="1100" b="1" i="1" dirty="0"/>
                        <a:t>:</a:t>
                      </a:r>
                      <a:r>
                        <a:rPr lang="es-ES" sz="1100" i="1" dirty="0"/>
                        <a:t> (input </a:t>
                      </a:r>
                      <a:r>
                        <a:rPr lang="es-ES" sz="1100" i="1" dirty="0" err="1"/>
                        <a:t>here</a:t>
                      </a:r>
                      <a:r>
                        <a:rPr lang="es-ES" sz="1100" i="1" dirty="0"/>
                        <a:t>, </a:t>
                      </a:r>
                      <a:r>
                        <a:rPr lang="es-ES" sz="1100" i="1" dirty="0" err="1"/>
                        <a:t>if</a:t>
                      </a:r>
                      <a:r>
                        <a:rPr lang="es-ES" sz="1100" i="1" dirty="0"/>
                        <a:t> </a:t>
                      </a:r>
                      <a:r>
                        <a:rPr lang="es-ES" sz="1100" i="1" dirty="0" err="1"/>
                        <a:t>there</a:t>
                      </a:r>
                      <a:r>
                        <a:rPr lang="es-ES" sz="1100" i="1" dirty="0"/>
                        <a:t> are </a:t>
                      </a:r>
                      <a:r>
                        <a:rPr lang="es-ES" sz="1100" i="1" dirty="0" err="1"/>
                        <a:t>scientific</a:t>
                      </a:r>
                      <a:r>
                        <a:rPr lang="es-ES" sz="1100" i="1" dirty="0"/>
                        <a:t> </a:t>
                      </a:r>
                      <a:r>
                        <a:rPr lang="es-ES" sz="1100" i="1" dirty="0" err="1"/>
                        <a:t>publications</a:t>
                      </a:r>
                      <a:r>
                        <a:rPr lang="es-ES" sz="1100" i="1" dirty="0"/>
                        <a:t>, </a:t>
                      </a:r>
                      <a:r>
                        <a:rPr lang="es-ES" sz="1100" i="1" dirty="0" err="1"/>
                        <a:t>Soil</a:t>
                      </a:r>
                      <a:r>
                        <a:rPr lang="es-ES" sz="1100" i="1" dirty="0"/>
                        <a:t> </a:t>
                      </a:r>
                      <a:r>
                        <a:rPr lang="es-ES" sz="1100" i="1" dirty="0" err="1"/>
                        <a:t>Organic</a:t>
                      </a:r>
                      <a:r>
                        <a:rPr lang="es-ES" sz="1100" i="1" dirty="0"/>
                        <a:t> </a:t>
                      </a:r>
                      <a:r>
                        <a:rPr lang="es-ES" sz="1100" i="1" dirty="0" err="1"/>
                        <a:t>Carbon</a:t>
                      </a:r>
                      <a:r>
                        <a:rPr lang="es-ES" sz="1100" i="1" dirty="0"/>
                        <a:t> (SOC) </a:t>
                      </a:r>
                      <a:r>
                        <a:rPr lang="es-ES" sz="1100" i="1" dirty="0" err="1"/>
                        <a:t>sequestration</a:t>
                      </a:r>
                      <a:endParaRPr lang="es-ES" sz="1100" b="1" i="1" dirty="0">
                        <a:solidFill>
                          <a:schemeClr val="bg2">
                            <a:lumMod val="50000"/>
                          </a:schemeClr>
                        </a:solidFill>
                      </a:endParaRPr>
                    </a:p>
                    <a:p>
                      <a:endParaRPr lang="es-CL" sz="1100" dirty="0"/>
                    </a:p>
                    <a:p>
                      <a:r>
                        <a:rPr lang="es-CL" sz="1050" b="1" i="1" kern="1200" dirty="0" err="1">
                          <a:solidFill>
                            <a:srgbClr val="0070C0"/>
                          </a:solidFill>
                          <a:latin typeface="+mn-lt"/>
                          <a:ea typeface="+mn-ea"/>
                          <a:cs typeface="+mn-cs"/>
                        </a:rPr>
                        <a:t>Sources</a:t>
                      </a:r>
                      <a:r>
                        <a:rPr lang="es-CL" sz="1050" b="1" i="1" kern="1200" dirty="0">
                          <a:solidFill>
                            <a:srgbClr val="0070C0"/>
                          </a:solidFill>
                          <a:latin typeface="+mn-lt"/>
                          <a:ea typeface="+mn-ea"/>
                          <a:cs typeface="+mn-cs"/>
                        </a:rPr>
                        <a:t>: data </a:t>
                      </a:r>
                      <a:r>
                        <a:rPr lang="es-CL" sz="1050" b="1" i="1" kern="1200" dirty="0" err="1">
                          <a:solidFill>
                            <a:srgbClr val="0070C0"/>
                          </a:solidFill>
                          <a:latin typeface="+mn-lt"/>
                          <a:ea typeface="+mn-ea"/>
                          <a:cs typeface="+mn-cs"/>
                        </a:rPr>
                        <a:t>results</a:t>
                      </a:r>
                      <a:r>
                        <a:rPr lang="es-CL" sz="1050" b="1" i="1" kern="1200" dirty="0">
                          <a:solidFill>
                            <a:srgbClr val="0070C0"/>
                          </a:solidFill>
                          <a:latin typeface="+mn-lt"/>
                          <a:ea typeface="+mn-ea"/>
                          <a:cs typeface="+mn-cs"/>
                        </a:rPr>
                        <a:t> (Mg CO</a:t>
                      </a:r>
                      <a:r>
                        <a:rPr lang="es-CL" sz="1050" b="1" i="1" kern="1200" baseline="-25000" dirty="0">
                          <a:solidFill>
                            <a:srgbClr val="0070C0"/>
                          </a:solidFill>
                          <a:latin typeface="+mn-lt"/>
                          <a:ea typeface="+mn-ea"/>
                          <a:cs typeface="+mn-cs"/>
                        </a:rPr>
                        <a:t>2</a:t>
                      </a:r>
                      <a:r>
                        <a:rPr lang="es-CL" sz="1050" b="1" i="1" kern="1200" dirty="0">
                          <a:solidFill>
                            <a:srgbClr val="0070C0"/>
                          </a:solidFill>
                          <a:latin typeface="+mn-lt"/>
                          <a:ea typeface="+mn-ea"/>
                          <a:cs typeface="+mn-cs"/>
                        </a:rPr>
                        <a:t>eq /ha/</a:t>
                      </a:r>
                      <a:r>
                        <a:rPr lang="es-CL" sz="1050" b="1" i="1" kern="1200" dirty="0" err="1">
                          <a:solidFill>
                            <a:srgbClr val="0070C0"/>
                          </a:solidFill>
                          <a:latin typeface="+mn-lt"/>
                          <a:ea typeface="+mn-ea"/>
                          <a:cs typeface="+mn-cs"/>
                        </a:rPr>
                        <a:t>year</a:t>
                      </a:r>
                      <a:r>
                        <a:rPr lang="es-CL" sz="1050" b="1" i="1" kern="1200" dirty="0">
                          <a:solidFill>
                            <a:srgbClr val="0070C0"/>
                          </a:solidFill>
                          <a:latin typeface="+mn-lt"/>
                          <a:ea typeface="+mn-ea"/>
                          <a:cs typeface="+mn-cs"/>
                        </a:rPr>
                        <a:t>), and </a:t>
                      </a:r>
                      <a:r>
                        <a:rPr lang="es-CL" sz="1050" b="1" i="1" kern="1200" dirty="0" err="1">
                          <a:solidFill>
                            <a:srgbClr val="0070C0"/>
                          </a:solidFill>
                          <a:latin typeface="+mn-lt"/>
                          <a:ea typeface="+mn-ea"/>
                          <a:cs typeface="+mn-cs"/>
                        </a:rPr>
                        <a:t>the</a:t>
                      </a:r>
                      <a:r>
                        <a:rPr lang="es-CL" sz="1050" b="1" i="1" kern="1200" dirty="0">
                          <a:solidFill>
                            <a:srgbClr val="0070C0"/>
                          </a:solidFill>
                          <a:latin typeface="+mn-lt"/>
                          <a:ea typeface="+mn-ea"/>
                          <a:cs typeface="+mn-cs"/>
                        </a:rPr>
                        <a:t> </a:t>
                      </a:r>
                      <a:r>
                        <a:rPr lang="es-CL" sz="1050" b="1" i="1" kern="1200" dirty="0" err="1">
                          <a:solidFill>
                            <a:srgbClr val="0070C0"/>
                          </a:solidFill>
                          <a:latin typeface="+mn-lt"/>
                          <a:ea typeface="+mn-ea"/>
                          <a:cs typeface="+mn-cs"/>
                        </a:rPr>
                        <a:t>paper’s</a:t>
                      </a:r>
                      <a:r>
                        <a:rPr lang="es-CL" sz="1050" b="1" i="1" kern="1200" dirty="0">
                          <a:solidFill>
                            <a:srgbClr val="0070C0"/>
                          </a:solidFill>
                          <a:latin typeface="+mn-lt"/>
                          <a:ea typeface="+mn-ea"/>
                          <a:cs typeface="+mn-cs"/>
                        </a:rPr>
                        <a:t> link, in case.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dirty="0"/>
                    </a:p>
                  </a:txBody>
                  <a:tcPr/>
                </a:tc>
                <a:extLst>
                  <a:ext uri="{0D108BD9-81ED-4DB2-BD59-A6C34878D82A}">
                    <a16:rowId xmlns:a16="http://schemas.microsoft.com/office/drawing/2014/main" val="4188329827"/>
                  </a:ext>
                </a:extLst>
              </a:tr>
            </a:tbl>
          </a:graphicData>
        </a:graphic>
      </p:graphicFrame>
      <p:pic>
        <p:nvPicPr>
          <p:cNvPr id="5" name="Imagen 4" descr="Imagen que contiene Logotipo&#10;&#10;Descripción generada automáticamente">
            <a:extLst>
              <a:ext uri="{FF2B5EF4-FFF2-40B4-BE49-F238E27FC236}">
                <a16:creationId xmlns:a16="http://schemas.microsoft.com/office/drawing/2014/main" id="{718F70C2-43B5-7AE0-46F6-8109B7761D63}"/>
              </a:ext>
            </a:extLst>
          </p:cNvPr>
          <p:cNvPicPr>
            <a:picLocks noChangeAspect="1"/>
          </p:cNvPicPr>
          <p:nvPr/>
        </p:nvPicPr>
        <p:blipFill>
          <a:blip r:embed="rId3"/>
          <a:srcRect t="11892" b="14243"/>
          <a:stretch/>
        </p:blipFill>
        <p:spPr>
          <a:xfrm>
            <a:off x="361546" y="274765"/>
            <a:ext cx="1423711" cy="524653"/>
          </a:xfrm>
          <a:prstGeom prst="rect">
            <a:avLst/>
          </a:prstGeom>
          <a:ln w="19050">
            <a:noFill/>
          </a:ln>
        </p:spPr>
      </p:pic>
      <p:sp>
        <p:nvSpPr>
          <p:cNvPr id="2" name="CuadroTexto 1">
            <a:extLst>
              <a:ext uri="{FF2B5EF4-FFF2-40B4-BE49-F238E27FC236}">
                <a16:creationId xmlns:a16="http://schemas.microsoft.com/office/drawing/2014/main" id="{A8340582-62FA-A954-7ABB-131556DC61CD}"/>
              </a:ext>
            </a:extLst>
          </p:cNvPr>
          <p:cNvSpPr txBox="1"/>
          <p:nvPr/>
        </p:nvSpPr>
        <p:spPr>
          <a:xfrm>
            <a:off x="10206446" y="6544138"/>
            <a:ext cx="2055223" cy="253916"/>
          </a:xfrm>
          <a:prstGeom prst="rect">
            <a:avLst/>
          </a:prstGeom>
          <a:noFill/>
        </p:spPr>
        <p:txBody>
          <a:bodyPr wrap="square" rtlCol="0">
            <a:spAutoFit/>
          </a:bodyPr>
          <a:lstStyle/>
          <a:p>
            <a:r>
              <a:rPr lang="es-CL" sz="1050" dirty="0" err="1"/>
              <a:t>Internal</a:t>
            </a:r>
            <a:r>
              <a:rPr lang="es-CL" sz="1050" dirty="0"/>
              <a:t> use: Project </a:t>
            </a:r>
            <a:r>
              <a:rPr lang="es-CL" sz="1050" dirty="0" err="1"/>
              <a:t>number</a:t>
            </a:r>
            <a:r>
              <a:rPr lang="es-CL" sz="1050" dirty="0"/>
              <a:t> </a:t>
            </a:r>
          </a:p>
        </p:txBody>
      </p:sp>
    </p:spTree>
    <p:extLst>
      <p:ext uri="{BB962C8B-B14F-4D97-AF65-F5344CB8AC3E}">
        <p14:creationId xmlns:p14="http://schemas.microsoft.com/office/powerpoint/2010/main" val="19130334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c4d48c-37af-470d-a96a-d92ee3edf805" xsi:nil="true"/>
    <lcf76f155ced4ddcb4097134ff3c332f xmlns="4e0b658d-aa34-4e17-bd52-108aea76f6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7ADD1CE3BB5364C8D169E93682E502B" ma:contentTypeVersion="19" ma:contentTypeDescription="Crear nuevo documento." ma:contentTypeScope="" ma:versionID="90ab21deb3908b38b8b15916cbc55735">
  <xsd:schema xmlns:xsd="http://www.w3.org/2001/XMLSchema" xmlns:xs="http://www.w3.org/2001/XMLSchema" xmlns:p="http://schemas.microsoft.com/office/2006/metadata/properties" xmlns:ns2="4e0b658d-aa34-4e17-bd52-108aea76f67f" xmlns:ns3="bac4d48c-37af-470d-a96a-d92ee3edf805" targetNamespace="http://schemas.microsoft.com/office/2006/metadata/properties" ma:root="true" ma:fieldsID="814bac8155990cd18a940c62c22be711" ns2:_="" ns3:_="">
    <xsd:import namespace="4e0b658d-aa34-4e17-bd52-108aea76f67f"/>
    <xsd:import namespace="bac4d48c-37af-470d-a96a-d92ee3edf8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b658d-aa34-4e17-bd52-108aea76f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415c955b-a9a6-42e5-8ad8-d0abb4533efc"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c4d48c-37af-470d-a96a-d92ee3edf80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5ed5cc5-a8b1-44d5-b239-cb146c8a5bc4}" ma:internalName="TaxCatchAll" ma:showField="CatchAllData" ma:web="bac4d48c-37af-470d-a96a-d92ee3edf80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CD964-054B-45EF-8179-2DBF639E46A0}">
  <ds:schemaRefs>
    <ds:schemaRef ds:uri="http://schemas.microsoft.com/sharepoint/v3/contenttype/forms"/>
  </ds:schemaRefs>
</ds:datastoreItem>
</file>

<file path=customXml/itemProps2.xml><?xml version="1.0" encoding="utf-8"?>
<ds:datastoreItem xmlns:ds="http://schemas.openxmlformats.org/officeDocument/2006/customXml" ds:itemID="{75B2D5E5-4C9C-4CE9-A6D7-A4DC7BB9943E}">
  <ds:schemaRef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5a737259-ad81-42f8-b1b9-71a51b32ddd5"/>
    <ds:schemaRef ds:uri="6ab4c30b-1867-46fc-bc77-c827d262f5c3"/>
  </ds:schemaRefs>
</ds:datastoreItem>
</file>

<file path=customXml/itemProps3.xml><?xml version="1.0" encoding="utf-8"?>
<ds:datastoreItem xmlns:ds="http://schemas.openxmlformats.org/officeDocument/2006/customXml" ds:itemID="{45BE5AAD-AEFB-4E8D-B728-ED37195F9A96}"/>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Panorámica</PresentationFormat>
  <Paragraphs>45</Paragraphs>
  <Slides>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Aptos</vt:lpstr>
      <vt:lpstr>Aptos Display</vt:lpstr>
      <vt:lpstr>Arial</vt:lpstr>
      <vt:lpstr>Bahnschrift Condensed</vt:lpstr>
      <vt:lpstr>Calibri</vt:lpstr>
      <vt:lpstr>Seaford</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 Maria Ribas Portella</dc:creator>
  <cp:lastModifiedBy>Francisca Estartus</cp:lastModifiedBy>
  <cp:revision>16</cp:revision>
  <dcterms:created xsi:type="dcterms:W3CDTF">2025-04-09T13:14:45Z</dcterms:created>
  <dcterms:modified xsi:type="dcterms:W3CDTF">2025-07-30T11:14:04Z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0x01010037ADD1CE3BB5364C8D169E93682E502B</vt:lpwstr>
  </property>
  <property fmtid="{D5CDD505-2E9C-101B-9397-08002B2CF9AE}" pid="3" name="MediaServiceImageTags">
    <vt:lpwstr/>
  </property>
</Properties>
</file>